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7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351" r:id="rId11"/>
    <p:sldId id="264" r:id="rId12"/>
    <p:sldId id="265" r:id="rId13"/>
    <p:sldId id="266" r:id="rId14"/>
    <p:sldId id="353" r:id="rId15"/>
    <p:sldId id="267" r:id="rId16"/>
    <p:sldId id="268" r:id="rId17"/>
    <p:sldId id="269" r:id="rId18"/>
    <p:sldId id="356" r:id="rId19"/>
    <p:sldId id="270" r:id="rId20"/>
    <p:sldId id="271" r:id="rId21"/>
    <p:sldId id="349" r:id="rId22"/>
    <p:sldId id="30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357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10" r:id="rId60"/>
    <p:sldId id="311" r:id="rId61"/>
    <p:sldId id="312" r:id="rId62"/>
    <p:sldId id="313" r:id="rId63"/>
    <p:sldId id="344" r:id="rId64"/>
    <p:sldId id="345" r:id="rId65"/>
    <p:sldId id="338" r:id="rId66"/>
    <p:sldId id="341" r:id="rId67"/>
    <p:sldId id="342" r:id="rId68"/>
    <p:sldId id="343" r:id="rId69"/>
    <p:sldId id="350" r:id="rId70"/>
    <p:sldId id="323" r:id="rId71"/>
    <p:sldId id="346" r:id="rId72"/>
    <p:sldId id="330" r:id="rId73"/>
    <p:sldId id="315" r:id="rId74"/>
    <p:sldId id="316" r:id="rId75"/>
    <p:sldId id="317" r:id="rId76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8"/>
      <p:bold r:id="rId79"/>
      <p:italic r:id="rId80"/>
      <p:boldItalic r:id="rId81"/>
    </p:embeddedFont>
    <p:embeddedFont>
      <p:font typeface="Georgia" panose="02040502050405020303" pitchFamily="18" charset="0"/>
      <p:regular r:id="rId82"/>
      <p:bold r:id="rId83"/>
      <p:italic r:id="rId84"/>
      <p:boldItalic r:id="rId85"/>
    </p:embeddedFont>
    <p:embeddedFont>
      <p:font typeface="Libre Baskerville" panose="02000000000000000000" pitchFamily="2" charset="0"/>
      <p:regular r:id="rId86"/>
      <p:bold r:id="rId87"/>
      <p:italic r:id="rId88"/>
    </p:embeddedFont>
    <p:embeddedFont>
      <p:font typeface="Merriweather Sans" pitchFamily="2" charset="0"/>
      <p:regular r:id="rId89"/>
      <p:bold r:id="rId90"/>
      <p:italic r:id="rId91"/>
      <p:boldItalic r:id="rId92"/>
    </p:embeddedFont>
    <p:embeddedFont>
      <p:font typeface="Roboto" panose="02000000000000000000" pitchFamily="2" charset="0"/>
      <p:regular r:id="rId93"/>
      <p:bold r:id="rId94"/>
      <p:italic r:id="rId95"/>
      <p:boldItalic r:id="rId96"/>
    </p:embeddedFont>
    <p:embeddedFont>
      <p:font typeface="Source Code Pro" panose="020B0509030403020204" pitchFamily="49" charset="0"/>
      <p:regular r:id="rId97"/>
      <p:bold r:id="rId98"/>
      <p:italic r:id="rId99"/>
      <p:boldItalic r:id="rId100"/>
    </p:embeddedFont>
    <p:embeddedFont>
      <p:font typeface="Verdana" panose="020B0604030504040204" pitchFamily="34" charset="0"/>
      <p:regular r:id="rId101"/>
      <p:bold r:id="rId102"/>
      <p:italic r:id="rId103"/>
      <p:boldItalic r:id="rId10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121675B-A753-48DE-9991-0BA7A4CC4073}" v="271" dt="2025-09-16T21:59:50.4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>
        <p:scale>
          <a:sx n="106" d="100"/>
          <a:sy n="106" d="100"/>
        </p:scale>
        <p:origin x="726" y="18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7.fntdata"/><Relationship Id="rId89" Type="http://schemas.openxmlformats.org/officeDocument/2006/relationships/font" Target="fonts/font12.fntdata"/><Relationship Id="rId16" Type="http://schemas.openxmlformats.org/officeDocument/2006/relationships/slide" Target="slides/slide15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2.fntdata"/><Relationship Id="rId102" Type="http://schemas.openxmlformats.org/officeDocument/2006/relationships/font" Target="fonts/font25.fntdata"/><Relationship Id="rId5" Type="http://schemas.openxmlformats.org/officeDocument/2006/relationships/slide" Target="slides/slide4.xml"/><Relationship Id="rId90" Type="http://schemas.openxmlformats.org/officeDocument/2006/relationships/font" Target="fonts/font13.fntdata"/><Relationship Id="rId95" Type="http://schemas.openxmlformats.org/officeDocument/2006/relationships/font" Target="fonts/font1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3.fntdata"/><Relationship Id="rId85" Type="http://schemas.openxmlformats.org/officeDocument/2006/relationships/font" Target="fonts/font8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font" Target="fonts/font26.fntdata"/><Relationship Id="rId108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font" Target="fonts/font14.fntdata"/><Relationship Id="rId96" Type="http://schemas.openxmlformats.org/officeDocument/2006/relationships/font" Target="fonts/font1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1.fntdata"/><Relationship Id="rId81" Type="http://schemas.openxmlformats.org/officeDocument/2006/relationships/font" Target="fonts/font4.fntdata"/><Relationship Id="rId86" Type="http://schemas.openxmlformats.org/officeDocument/2006/relationships/font" Target="fonts/font9.fntdata"/><Relationship Id="rId94" Type="http://schemas.openxmlformats.org/officeDocument/2006/relationships/font" Target="fonts/font17.fntdata"/><Relationship Id="rId99" Type="http://schemas.openxmlformats.org/officeDocument/2006/relationships/font" Target="fonts/font22.fntdata"/><Relationship Id="rId101" Type="http://schemas.openxmlformats.org/officeDocument/2006/relationships/font" Target="fonts/font2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microsoft.com/office/2016/11/relationships/changesInfo" Target="changesInfos/changesInfo1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20.fntdata"/><Relationship Id="rId104" Type="http://schemas.openxmlformats.org/officeDocument/2006/relationships/font" Target="fonts/font2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0.fntdata"/><Relationship Id="rId110" Type="http://schemas.microsoft.com/office/2015/10/relationships/revisionInfo" Target="revisionInfo.xml"/><Relationship Id="rId61" Type="http://schemas.openxmlformats.org/officeDocument/2006/relationships/slide" Target="slides/slide60.xml"/><Relationship Id="rId82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font" Target="fonts/font23.fntdata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6.fntdata"/><Relationship Id="rId98" Type="http://schemas.openxmlformats.org/officeDocument/2006/relationships/font" Target="fonts/font21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font" Target="fonts/font6.fntdata"/><Relationship Id="rId88" Type="http://schemas.openxmlformats.org/officeDocument/2006/relationships/font" Target="fonts/font1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6118DB00-E8F7-1C42-4A96-5738259A9A5C}"/>
    <pc:docChg chg="addSld">
      <pc:chgData name="Luciano Pereira Soares" userId="S::lucianops@insper.edu.br::16c53e34-c952-423e-8700-c0525d23304f" providerId="AD" clId="Web-{6118DB00-E8F7-1C42-4A96-5738259A9A5C}" dt="2024-10-15T10:34:45.953" v="1"/>
      <pc:docMkLst>
        <pc:docMk/>
      </pc:docMkLst>
      <pc:sldChg chg="add replId">
        <pc:chgData name="Luciano Pereira Soares" userId="S::lucianops@insper.edu.br::16c53e34-c952-423e-8700-c0525d23304f" providerId="AD" clId="Web-{6118DB00-E8F7-1C42-4A96-5738259A9A5C}" dt="2024-10-15T10:34:40.531" v="0"/>
        <pc:sldMkLst>
          <pc:docMk/>
          <pc:sldMk cId="1121301941" sldId="347"/>
        </pc:sldMkLst>
      </pc:sldChg>
      <pc:sldChg chg="add replId">
        <pc:chgData name="Luciano Pereira Soares" userId="S::lucianops@insper.edu.br::16c53e34-c952-423e-8700-c0525d23304f" providerId="AD" clId="Web-{6118DB00-E8F7-1C42-4A96-5738259A9A5C}" dt="2024-10-15T10:34:45.953" v="1"/>
        <pc:sldMkLst>
          <pc:docMk/>
          <pc:sldMk cId="2849461417" sldId="348"/>
        </pc:sldMkLst>
      </pc:sldChg>
    </pc:docChg>
  </pc:docChgLst>
  <pc:docChgLst>
    <pc:chgData name="Luciano Pereira Soares" userId="16c53e34-c952-423e-8700-c0525d23304f" providerId="ADAL" clId="{13E7FAC2-20B4-44FC-B832-A209A03F9DD1}"/>
    <pc:docChg chg="undo custSel modSld">
      <pc:chgData name="Luciano Pereira Soares" userId="16c53e34-c952-423e-8700-c0525d23304f" providerId="ADAL" clId="{13E7FAC2-20B4-44FC-B832-A209A03F9DD1}" dt="2024-10-09T21:14:28.576" v="4" actId="1076"/>
      <pc:docMkLst>
        <pc:docMk/>
      </pc:docMkLst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2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3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4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5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1"/>
        </pc:sldMkLst>
      </pc:sldChg>
      <pc:sldChg chg="delSp modSp mod">
        <pc:chgData name="Luciano Pereira Soares" userId="16c53e34-c952-423e-8700-c0525d23304f" providerId="ADAL" clId="{13E7FAC2-20B4-44FC-B832-A209A03F9DD1}" dt="2024-10-09T21:14:28.576" v="4" actId="1076"/>
        <pc:sldMkLst>
          <pc:docMk/>
          <pc:sldMk cId="0" sldId="323"/>
        </pc:sldMkLst>
      </pc:sldChg>
    </pc:docChg>
  </pc:docChgLst>
  <pc:docChgLst>
    <pc:chgData name="Luciano Pereira Soares" userId="16c53e34-c952-423e-8700-c0525d23304f" providerId="ADAL" clId="{1D55A5D4-1FC1-4934-A025-59DDC391468D}"/>
    <pc:docChg chg="undo custSel addSld delSld modSld">
      <pc:chgData name="Luciano Pereira Soares" userId="16c53e34-c952-423e-8700-c0525d23304f" providerId="ADAL" clId="{1D55A5D4-1FC1-4934-A025-59DDC391468D}" dt="2025-09-16T21:59:52.241" v="798" actId="478"/>
      <pc:docMkLst>
        <pc:docMk/>
      </pc:docMkLst>
      <pc:sldChg chg="modSp mod">
        <pc:chgData name="Luciano Pereira Soares" userId="16c53e34-c952-423e-8700-c0525d23304f" providerId="ADAL" clId="{1D55A5D4-1FC1-4934-A025-59DDC391468D}" dt="2025-09-16T18:53:51.925" v="1" actId="20577"/>
        <pc:sldMkLst>
          <pc:docMk/>
          <pc:sldMk cId="0" sldId="256"/>
        </pc:sldMkLst>
        <pc:spChg chg="mod">
          <ac:chgData name="Luciano Pereira Soares" userId="16c53e34-c952-423e-8700-c0525d23304f" providerId="ADAL" clId="{1D55A5D4-1FC1-4934-A025-59DDC391468D}" dt="2025-09-16T18:53:51.925" v="1" actId="20577"/>
          <ac:spMkLst>
            <pc:docMk/>
            <pc:sldMk cId="0" sldId="256"/>
            <ac:spMk id="28" creationId="{00000000-0000-0000-0000-000000000000}"/>
          </ac:spMkLst>
        </pc:spChg>
      </pc:sldChg>
      <pc:sldChg chg="addSp delSp modSp add del mod modAnim modShow">
        <pc:chgData name="Luciano Pereira Soares" userId="16c53e34-c952-423e-8700-c0525d23304f" providerId="ADAL" clId="{1D55A5D4-1FC1-4934-A025-59DDC391468D}" dt="2025-09-16T21:59:52.241" v="798" actId="478"/>
        <pc:sldMkLst>
          <pc:docMk/>
          <pc:sldMk cId="0" sldId="263"/>
        </pc:sldMkLst>
        <pc:spChg chg="add del mod">
          <ac:chgData name="Luciano Pereira Soares" userId="16c53e34-c952-423e-8700-c0525d23304f" providerId="ADAL" clId="{1D55A5D4-1FC1-4934-A025-59DDC391468D}" dt="2025-09-16T21:59:52.241" v="798" actId="478"/>
          <ac:spMkLst>
            <pc:docMk/>
            <pc:sldMk cId="0" sldId="263"/>
            <ac:spMk id="2" creationId="{59973D22-0A32-A696-1AC1-16A0CDAC1E14}"/>
          </ac:spMkLst>
        </pc:spChg>
      </pc:sldChg>
      <pc:sldChg chg="mod modShow">
        <pc:chgData name="Luciano Pereira Soares" userId="16c53e34-c952-423e-8700-c0525d23304f" providerId="ADAL" clId="{1D55A5D4-1FC1-4934-A025-59DDC391468D}" dt="2025-09-16T19:12:03.542" v="90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1D55A5D4-1FC1-4934-A025-59DDC391468D}" dt="2025-09-16T21:18:22.016" v="537" actId="729"/>
        <pc:sldMkLst>
          <pc:docMk/>
          <pc:sldMk cId="0" sldId="269"/>
        </pc:sldMkLst>
      </pc:sldChg>
      <pc:sldChg chg="modSp mod">
        <pc:chgData name="Luciano Pereira Soares" userId="16c53e34-c952-423e-8700-c0525d23304f" providerId="ADAL" clId="{1D55A5D4-1FC1-4934-A025-59DDC391468D}" dt="2025-09-16T21:20:32.120" v="539" actId="6549"/>
        <pc:sldMkLst>
          <pc:docMk/>
          <pc:sldMk cId="0" sldId="273"/>
        </pc:sldMkLst>
        <pc:spChg chg="mod">
          <ac:chgData name="Luciano Pereira Soares" userId="16c53e34-c952-423e-8700-c0525d23304f" providerId="ADAL" clId="{1D55A5D4-1FC1-4934-A025-59DDC391468D}" dt="2025-09-16T21:20:32.120" v="539" actId="6549"/>
          <ac:spMkLst>
            <pc:docMk/>
            <pc:sldMk cId="0" sldId="273"/>
            <ac:spMk id="186" creationId="{00000000-0000-0000-0000-000000000000}"/>
          </ac:spMkLst>
        </pc:spChg>
      </pc:sldChg>
      <pc:sldChg chg="del">
        <pc:chgData name="Luciano Pereira Soares" userId="16c53e34-c952-423e-8700-c0525d23304f" providerId="ADAL" clId="{1D55A5D4-1FC1-4934-A025-59DDC391468D}" dt="2025-09-16T21:58:59.372" v="795" actId="47"/>
        <pc:sldMkLst>
          <pc:docMk/>
          <pc:sldMk cId="0" sldId="283"/>
        </pc:sldMkLst>
      </pc:sldChg>
      <pc:sldChg chg="addSp modSp mod modAnim modNotesTx">
        <pc:chgData name="Luciano Pereira Soares" userId="16c53e34-c952-423e-8700-c0525d23304f" providerId="ADAL" clId="{1D55A5D4-1FC1-4934-A025-59DDC391468D}" dt="2025-09-16T21:25:18.286" v="591"/>
        <pc:sldMkLst>
          <pc:docMk/>
          <pc:sldMk cId="0" sldId="286"/>
        </pc:sldMkLst>
        <pc:spChg chg="add mod">
          <ac:chgData name="Luciano Pereira Soares" userId="16c53e34-c952-423e-8700-c0525d23304f" providerId="ADAL" clId="{1D55A5D4-1FC1-4934-A025-59DDC391468D}" dt="2025-09-16T21:24:59.763" v="588" actId="14100"/>
          <ac:spMkLst>
            <pc:docMk/>
            <pc:sldMk cId="0" sldId="286"/>
            <ac:spMk id="3" creationId="{6628952D-69DB-E994-50B0-92251B4B3A87}"/>
          </ac:spMkLst>
        </pc:spChg>
        <pc:picChg chg="mod">
          <ac:chgData name="Luciano Pereira Soares" userId="16c53e34-c952-423e-8700-c0525d23304f" providerId="ADAL" clId="{1D55A5D4-1FC1-4934-A025-59DDC391468D}" dt="2025-09-16T21:24:41.445" v="574" actId="1035"/>
          <ac:picMkLst>
            <pc:docMk/>
            <pc:sldMk cId="0" sldId="286"/>
            <ac:picMk id="320" creationId="{00000000-0000-0000-0000-000000000000}"/>
          </ac:picMkLst>
        </pc:picChg>
        <pc:picChg chg="mod">
          <ac:chgData name="Luciano Pereira Soares" userId="16c53e34-c952-423e-8700-c0525d23304f" providerId="ADAL" clId="{1D55A5D4-1FC1-4934-A025-59DDC391468D}" dt="2025-09-16T21:24:44.317" v="583" actId="1036"/>
          <ac:picMkLst>
            <pc:docMk/>
            <pc:sldMk cId="0" sldId="286"/>
            <ac:picMk id="321" creationId="{00000000-0000-0000-0000-000000000000}"/>
          </ac:picMkLst>
        </pc:picChg>
      </pc:sldChg>
      <pc:sldChg chg="modSp mod">
        <pc:chgData name="Luciano Pereira Soares" userId="16c53e34-c952-423e-8700-c0525d23304f" providerId="ADAL" clId="{1D55A5D4-1FC1-4934-A025-59DDC391468D}" dt="2025-09-16T21:31:48.953" v="604" actId="6549"/>
        <pc:sldMkLst>
          <pc:docMk/>
          <pc:sldMk cId="0" sldId="303"/>
        </pc:sldMkLst>
        <pc:spChg chg="mod">
          <ac:chgData name="Luciano Pereira Soares" userId="16c53e34-c952-423e-8700-c0525d23304f" providerId="ADAL" clId="{1D55A5D4-1FC1-4934-A025-59DDC391468D}" dt="2025-09-16T21:31:48.953" v="604" actId="6549"/>
          <ac:spMkLst>
            <pc:docMk/>
            <pc:sldMk cId="0" sldId="303"/>
            <ac:spMk id="468" creationId="{00000000-0000-0000-0000-000000000000}"/>
          </ac:spMkLst>
        </pc:spChg>
      </pc:sldChg>
      <pc:sldChg chg="modAnim">
        <pc:chgData name="Luciano Pereira Soares" userId="16c53e34-c952-423e-8700-c0525d23304f" providerId="ADAL" clId="{1D55A5D4-1FC1-4934-A025-59DDC391468D}" dt="2025-09-16T21:33:50.389" v="608"/>
        <pc:sldMkLst>
          <pc:docMk/>
          <pc:sldMk cId="0" sldId="310"/>
        </pc:sldMkLst>
      </pc:sldChg>
      <pc:sldChg chg="modSp mod">
        <pc:chgData name="Luciano Pereira Soares" userId="16c53e34-c952-423e-8700-c0525d23304f" providerId="ADAL" clId="{1D55A5D4-1FC1-4934-A025-59DDC391468D}" dt="2025-09-16T21:34:27.160" v="610" actId="20577"/>
        <pc:sldMkLst>
          <pc:docMk/>
          <pc:sldMk cId="4124630905" sldId="344"/>
        </pc:sldMkLst>
        <pc:spChg chg="mod">
          <ac:chgData name="Luciano Pereira Soares" userId="16c53e34-c952-423e-8700-c0525d23304f" providerId="ADAL" clId="{1D55A5D4-1FC1-4934-A025-59DDC391468D}" dt="2025-09-16T21:34:27.160" v="610" actId="20577"/>
          <ac:spMkLst>
            <pc:docMk/>
            <pc:sldMk cId="4124630905" sldId="344"/>
            <ac:spMk id="278" creationId="{00000000-0000-0000-0000-000000000000}"/>
          </ac:spMkLst>
        </pc:spChg>
      </pc:sldChg>
      <pc:sldChg chg="modSp del mod modShow">
        <pc:chgData name="Luciano Pereira Soares" userId="16c53e34-c952-423e-8700-c0525d23304f" providerId="ADAL" clId="{1D55A5D4-1FC1-4934-A025-59DDC391468D}" dt="2025-09-16T21:44:25.978" v="640" actId="2696"/>
        <pc:sldMkLst>
          <pc:docMk/>
          <pc:sldMk cId="2602725592" sldId="350"/>
        </pc:sldMkLst>
        <pc:spChg chg="mod">
          <ac:chgData name="Luciano Pereira Soares" userId="16c53e34-c952-423e-8700-c0525d23304f" providerId="ADAL" clId="{1D55A5D4-1FC1-4934-A025-59DDC391468D}" dt="2025-09-16T21:35:50.124" v="611" actId="790"/>
          <ac:spMkLst>
            <pc:docMk/>
            <pc:sldMk cId="2602725592" sldId="350"/>
            <ac:spMk id="3" creationId="{E5B0FFE7-B854-18EF-E972-BF2D3E3090DD}"/>
          </ac:spMkLst>
        </pc:spChg>
      </pc:sldChg>
      <pc:sldChg chg="add">
        <pc:chgData name="Luciano Pereira Soares" userId="16c53e34-c952-423e-8700-c0525d23304f" providerId="ADAL" clId="{1D55A5D4-1FC1-4934-A025-59DDC391468D}" dt="2025-09-16T21:44:29.970" v="641"/>
        <pc:sldMkLst>
          <pc:docMk/>
          <pc:sldMk cId="3331478025" sldId="350"/>
        </pc:sldMkLst>
      </pc:sldChg>
      <pc:sldChg chg="delSp modSp add mod delAnim modAnim">
        <pc:chgData name="Luciano Pereira Soares" userId="16c53e34-c952-423e-8700-c0525d23304f" providerId="ADAL" clId="{1D55A5D4-1FC1-4934-A025-59DDC391468D}" dt="2025-09-16T19:01:47.836" v="76"/>
        <pc:sldMkLst>
          <pc:docMk/>
          <pc:sldMk cId="896015047" sldId="351"/>
        </pc:sldMkLst>
        <pc:spChg chg="mod">
          <ac:chgData name="Luciano Pereira Soares" userId="16c53e34-c952-423e-8700-c0525d23304f" providerId="ADAL" clId="{1D55A5D4-1FC1-4934-A025-59DDC391468D}" dt="2025-09-16T19:00:37.239" v="69" actId="1076"/>
          <ac:spMkLst>
            <pc:docMk/>
            <pc:sldMk cId="896015047" sldId="351"/>
            <ac:spMk id="2" creationId="{56415C1F-0AEB-852F-FD7C-FD83F51C9C06}"/>
          </ac:spMkLst>
        </pc:spChg>
        <pc:picChg chg="del">
          <ac:chgData name="Luciano Pereira Soares" userId="16c53e34-c952-423e-8700-c0525d23304f" providerId="ADAL" clId="{1D55A5D4-1FC1-4934-A025-59DDC391468D}" dt="2025-09-16T18:58:32.330" v="13" actId="478"/>
          <ac:picMkLst>
            <pc:docMk/>
            <pc:sldMk cId="896015047" sldId="351"/>
            <ac:picMk id="88" creationId="{AFF6DE75-DFE8-6825-0A2D-318B45D822DC}"/>
          </ac:picMkLst>
        </pc:picChg>
      </pc:sldChg>
      <pc:sldChg chg="add del">
        <pc:chgData name="Luciano Pereira Soares" userId="16c53e34-c952-423e-8700-c0525d23304f" providerId="ADAL" clId="{1D55A5D4-1FC1-4934-A025-59DDC391468D}" dt="2025-09-16T19:12:00.383" v="89" actId="47"/>
        <pc:sldMkLst>
          <pc:docMk/>
          <pc:sldMk cId="1054862730" sldId="352"/>
        </pc:sldMkLst>
      </pc:sldChg>
      <pc:sldChg chg="addSp delSp modSp add mod delAnim modAnim">
        <pc:chgData name="Luciano Pereira Soares" userId="16c53e34-c952-423e-8700-c0525d23304f" providerId="ADAL" clId="{1D55A5D4-1FC1-4934-A025-59DDC391468D}" dt="2025-09-16T19:04:29.525" v="88" actId="1076"/>
        <pc:sldMkLst>
          <pc:docMk/>
          <pc:sldMk cId="1471927558" sldId="353"/>
        </pc:sldMkLst>
        <pc:spChg chg="add mod">
          <ac:chgData name="Luciano Pereira Soares" userId="16c53e34-c952-423e-8700-c0525d23304f" providerId="ADAL" clId="{1D55A5D4-1FC1-4934-A025-59DDC391468D}" dt="2025-09-16T19:04:29.525" v="88" actId="1076"/>
          <ac:spMkLst>
            <pc:docMk/>
            <pc:sldMk cId="1471927558" sldId="353"/>
            <ac:spMk id="2" creationId="{A5DD21E2-CB6E-3DC8-21DD-9256E9A71A26}"/>
          </ac:spMkLst>
        </pc:spChg>
        <pc:picChg chg="del">
          <ac:chgData name="Luciano Pereira Soares" userId="16c53e34-c952-423e-8700-c0525d23304f" providerId="ADAL" clId="{1D55A5D4-1FC1-4934-A025-59DDC391468D}" dt="2025-09-16T19:03:46.589" v="82" actId="478"/>
          <ac:picMkLst>
            <pc:docMk/>
            <pc:sldMk cId="1471927558" sldId="353"/>
            <ac:picMk id="120" creationId="{02F0623B-DFE1-8718-ED10-E8F7C5705097}"/>
          </ac:picMkLst>
        </pc:picChg>
      </pc:sldChg>
      <pc:sldChg chg="addSp delSp modSp add del mod delAnim modAnim">
        <pc:chgData name="Luciano Pereira Soares" userId="16c53e34-c952-423e-8700-c0525d23304f" providerId="ADAL" clId="{1D55A5D4-1FC1-4934-A025-59DDC391468D}" dt="2025-09-16T21:18:19.102" v="536" actId="47"/>
        <pc:sldMkLst>
          <pc:docMk/>
          <pc:sldMk cId="894662667" sldId="354"/>
        </pc:sldMkLst>
        <pc:spChg chg="add mod">
          <ac:chgData name="Luciano Pereira Soares" userId="16c53e34-c952-423e-8700-c0525d23304f" providerId="ADAL" clId="{1D55A5D4-1FC1-4934-A025-59DDC391468D}" dt="2025-09-16T19:15:11.208" v="106" actId="164"/>
          <ac:spMkLst>
            <pc:docMk/>
            <pc:sldMk cId="894662667" sldId="354"/>
            <ac:spMk id="2" creationId="{64C3E8D7-0848-99D0-EACB-CEDBAE61E330}"/>
          </ac:spMkLst>
        </pc:spChg>
        <pc:spChg chg="add del mod">
          <ac:chgData name="Luciano Pereira Soares" userId="16c53e34-c952-423e-8700-c0525d23304f" providerId="ADAL" clId="{1D55A5D4-1FC1-4934-A025-59DDC391468D}" dt="2025-09-16T19:25:57.860" v="146" actId="478"/>
          <ac:spMkLst>
            <pc:docMk/>
            <pc:sldMk cId="894662667" sldId="354"/>
            <ac:spMk id="7" creationId="{EE25912A-3DCE-9E5C-1976-AA578ACB1296}"/>
          </ac:spMkLst>
        </pc:spChg>
        <pc:spChg chg="add del">
          <ac:chgData name="Luciano Pereira Soares" userId="16c53e34-c952-423e-8700-c0525d23304f" providerId="ADAL" clId="{1D55A5D4-1FC1-4934-A025-59DDC391468D}" dt="2025-09-16T19:26:45.769" v="148" actId="478"/>
          <ac:spMkLst>
            <pc:docMk/>
            <pc:sldMk cId="894662667" sldId="354"/>
            <ac:spMk id="8" creationId="{4067E39D-6C36-C45B-3BC1-A1A9B1C88B72}"/>
          </ac:spMkLst>
        </pc:spChg>
        <pc:spChg chg="add del mod ord">
          <ac:chgData name="Luciano Pereira Soares" userId="16c53e34-c952-423e-8700-c0525d23304f" providerId="ADAL" clId="{1D55A5D4-1FC1-4934-A025-59DDC391468D}" dt="2025-09-16T21:09:51.655" v="396" actId="21"/>
          <ac:spMkLst>
            <pc:docMk/>
            <pc:sldMk cId="894662667" sldId="354"/>
            <ac:spMk id="9" creationId="{AC4A6183-BCBD-1FC1-3906-95E222CAC91F}"/>
          </ac:spMkLst>
        </pc:spChg>
        <pc:spChg chg="add del mod">
          <ac:chgData name="Luciano Pereira Soares" userId="16c53e34-c952-423e-8700-c0525d23304f" providerId="ADAL" clId="{1D55A5D4-1FC1-4934-A025-59DDC391468D}" dt="2025-09-16T19:32:12.953" v="198" actId="11529"/>
          <ac:spMkLst>
            <pc:docMk/>
            <pc:sldMk cId="894662667" sldId="354"/>
            <ac:spMk id="10" creationId="{678688F9-D967-94C8-4369-BF385E05E9D6}"/>
          </ac:spMkLst>
        </pc:spChg>
        <pc:spChg chg="add mod">
          <ac:chgData name="Luciano Pereira Soares" userId="16c53e34-c952-423e-8700-c0525d23304f" providerId="ADAL" clId="{1D55A5D4-1FC1-4934-A025-59DDC391468D}" dt="2025-09-16T21:02:44.218" v="289"/>
          <ac:spMkLst>
            <pc:docMk/>
            <pc:sldMk cId="894662667" sldId="354"/>
            <ac:spMk id="13" creationId="{A2F64487-8F9E-F695-387E-F225CEC4BEB7}"/>
          </ac:spMkLst>
        </pc:spChg>
        <pc:spChg chg="mod">
          <ac:chgData name="Luciano Pereira Soares" userId="16c53e34-c952-423e-8700-c0525d23304f" providerId="ADAL" clId="{1D55A5D4-1FC1-4934-A025-59DDC391468D}" dt="2025-09-16T21:02:44.218" v="289"/>
          <ac:spMkLst>
            <pc:docMk/>
            <pc:sldMk cId="894662667" sldId="354"/>
            <ac:spMk id="15" creationId="{378C287B-66A0-E098-B282-2AAE1DB30736}"/>
          </ac:spMkLst>
        </pc:spChg>
        <pc:spChg chg="add del mod">
          <ac:chgData name="Luciano Pereira Soares" userId="16c53e34-c952-423e-8700-c0525d23304f" providerId="ADAL" clId="{1D55A5D4-1FC1-4934-A025-59DDC391468D}" dt="2025-09-16T21:07:26.426" v="381" actId="478"/>
          <ac:spMkLst>
            <pc:docMk/>
            <pc:sldMk cId="894662667" sldId="354"/>
            <ac:spMk id="17" creationId="{253F891F-DF4E-CA7C-AE1B-02922EBB2F22}"/>
          </ac:spMkLst>
        </pc:spChg>
        <pc:spChg chg="mod">
          <ac:chgData name="Luciano Pereira Soares" userId="16c53e34-c952-423e-8700-c0525d23304f" providerId="ADAL" clId="{1D55A5D4-1FC1-4934-A025-59DDC391468D}" dt="2025-09-16T21:02:57.987" v="293"/>
          <ac:spMkLst>
            <pc:docMk/>
            <pc:sldMk cId="894662667" sldId="354"/>
            <ac:spMk id="19" creationId="{4A6990AA-B4C3-A413-56E2-119CA56A6FC8}"/>
          </ac:spMkLst>
        </pc:spChg>
        <pc:spChg chg="add mod">
          <ac:chgData name="Luciano Pereira Soares" userId="16c53e34-c952-423e-8700-c0525d23304f" providerId="ADAL" clId="{1D55A5D4-1FC1-4934-A025-59DDC391468D}" dt="2025-09-16T21:07:30.585" v="384"/>
          <ac:spMkLst>
            <pc:docMk/>
            <pc:sldMk cId="894662667" sldId="354"/>
            <ac:spMk id="21" creationId="{80F8586D-E39D-7245-D36B-007D41C4D6C2}"/>
          </ac:spMkLst>
        </pc:spChg>
        <pc:grpChg chg="add mod">
          <ac:chgData name="Luciano Pereira Soares" userId="16c53e34-c952-423e-8700-c0525d23304f" providerId="ADAL" clId="{1D55A5D4-1FC1-4934-A025-59DDC391468D}" dt="2025-09-16T19:14:56.695" v="103" actId="164"/>
          <ac:grpSpMkLst>
            <pc:docMk/>
            <pc:sldMk cId="894662667" sldId="354"/>
            <ac:grpSpMk id="5" creationId="{1775457C-D1FD-C410-4CE6-19B3DCE125F3}"/>
          </ac:grpSpMkLst>
        </pc:grpChg>
        <pc:grpChg chg="add mod">
          <ac:chgData name="Luciano Pereira Soares" userId="16c53e34-c952-423e-8700-c0525d23304f" providerId="ADAL" clId="{1D55A5D4-1FC1-4934-A025-59DDC391468D}" dt="2025-09-16T21:08:32.808" v="387" actId="1076"/>
          <ac:grpSpMkLst>
            <pc:docMk/>
            <pc:sldMk cId="894662667" sldId="354"/>
            <ac:grpSpMk id="6" creationId="{C97E77CA-C0EC-541F-D5FD-75400F140335}"/>
          </ac:grpSpMkLst>
        </pc:grpChg>
        <pc:grpChg chg="add mod">
          <ac:chgData name="Luciano Pereira Soares" userId="16c53e34-c952-423e-8700-c0525d23304f" providerId="ADAL" clId="{1D55A5D4-1FC1-4934-A025-59DDC391468D}" dt="2025-09-16T21:02:44.218" v="289"/>
          <ac:grpSpMkLst>
            <pc:docMk/>
            <pc:sldMk cId="894662667" sldId="354"/>
            <ac:grpSpMk id="14" creationId="{939AD67B-3D52-55DB-CDAC-9AEA7D7A3D00}"/>
          </ac:grpSpMkLst>
        </pc:grpChg>
        <pc:grpChg chg="add del mod">
          <ac:chgData name="Luciano Pereira Soares" userId="16c53e34-c952-423e-8700-c0525d23304f" providerId="ADAL" clId="{1D55A5D4-1FC1-4934-A025-59DDC391468D}" dt="2025-09-16T21:07:28.531" v="383" actId="478"/>
          <ac:grpSpMkLst>
            <pc:docMk/>
            <pc:sldMk cId="894662667" sldId="354"/>
            <ac:grpSpMk id="18" creationId="{156C6031-B9BC-30C8-D1D4-14A2E8FA1647}"/>
          </ac:grpSpMkLst>
        </pc:grpChg>
        <pc:picChg chg="del">
          <ac:chgData name="Luciano Pereira Soares" userId="16c53e34-c952-423e-8700-c0525d23304f" providerId="ADAL" clId="{1D55A5D4-1FC1-4934-A025-59DDC391468D}" dt="2025-09-16T19:13:55.654" v="92" actId="478"/>
          <ac:picMkLst>
            <pc:docMk/>
            <pc:sldMk cId="894662667" sldId="354"/>
            <ac:picMk id="150" creationId="{AE6BCAF8-A1E7-9973-851A-CACEAA95D425}"/>
          </ac:picMkLst>
        </pc:picChg>
        <pc:cxnChg chg="add mod">
          <ac:chgData name="Luciano Pereira Soares" userId="16c53e34-c952-423e-8700-c0525d23304f" providerId="ADAL" clId="{1D55A5D4-1FC1-4934-A025-59DDC391468D}" dt="2025-09-16T21:00:38.817" v="259" actId="1582"/>
          <ac:cxnSpMkLst>
            <pc:docMk/>
            <pc:sldMk cId="894662667" sldId="354"/>
            <ac:cxnSpMk id="4" creationId="{5309B192-4B91-192B-8331-5A681D35561B}"/>
          </ac:cxnSpMkLst>
        </pc:cxnChg>
        <pc:cxnChg chg="mod">
          <ac:chgData name="Luciano Pereira Soares" userId="16c53e34-c952-423e-8700-c0525d23304f" providerId="ADAL" clId="{1D55A5D4-1FC1-4934-A025-59DDC391468D}" dt="2025-09-16T21:02:44.218" v="289"/>
          <ac:cxnSpMkLst>
            <pc:docMk/>
            <pc:sldMk cId="894662667" sldId="354"/>
            <ac:cxnSpMk id="16" creationId="{FCD87094-78C1-0D47-30E5-F80C76E6DF31}"/>
          </ac:cxnSpMkLst>
        </pc:cxnChg>
        <pc:cxnChg chg="mod">
          <ac:chgData name="Luciano Pereira Soares" userId="16c53e34-c952-423e-8700-c0525d23304f" providerId="ADAL" clId="{1D55A5D4-1FC1-4934-A025-59DDC391468D}" dt="2025-09-16T21:02:57.987" v="293"/>
          <ac:cxnSpMkLst>
            <pc:docMk/>
            <pc:sldMk cId="894662667" sldId="354"/>
            <ac:cxnSpMk id="20" creationId="{638AC91E-1B74-A1FD-073C-8B4BCE6EF9EA}"/>
          </ac:cxnSpMkLst>
        </pc:cxnChg>
      </pc:sldChg>
      <pc:sldChg chg="addSp delSp modSp add del mod delAnim modAnim">
        <pc:chgData name="Luciano Pereira Soares" userId="16c53e34-c952-423e-8700-c0525d23304f" providerId="ADAL" clId="{1D55A5D4-1FC1-4934-A025-59DDC391468D}" dt="2025-09-16T21:18:59.205" v="538" actId="47"/>
        <pc:sldMkLst>
          <pc:docMk/>
          <pc:sldMk cId="540935306" sldId="355"/>
        </pc:sldMkLst>
        <pc:spChg chg="add mod">
          <ac:chgData name="Luciano Pereira Soares" userId="16c53e34-c952-423e-8700-c0525d23304f" providerId="ADAL" clId="{1D55A5D4-1FC1-4934-A025-59DDC391468D}" dt="2025-09-16T21:09:50.238" v="395"/>
          <ac:spMkLst>
            <pc:docMk/>
            <pc:sldMk cId="540935306" sldId="355"/>
            <ac:spMk id="3" creationId="{AC4A6183-BCBD-1FC1-3906-95E222CAC91F}"/>
          </ac:spMkLst>
        </pc:spChg>
        <pc:spChg chg="del">
          <ac:chgData name="Luciano Pereira Soares" userId="16c53e34-c952-423e-8700-c0525d23304f" providerId="ADAL" clId="{1D55A5D4-1FC1-4934-A025-59DDC391468D}" dt="2025-09-16T21:05:55.604" v="361" actId="478"/>
          <ac:spMkLst>
            <pc:docMk/>
            <pc:sldMk cId="540935306" sldId="355"/>
            <ac:spMk id="9" creationId="{A5356021-E856-43A8-732F-74C9C14576F8}"/>
          </ac:spMkLst>
        </pc:spChg>
        <pc:spChg chg="del mod">
          <ac:chgData name="Luciano Pereira Soares" userId="16c53e34-c952-423e-8700-c0525d23304f" providerId="ADAL" clId="{1D55A5D4-1FC1-4934-A025-59DDC391468D}" dt="2025-09-16T21:07:23.872" v="380" actId="21"/>
          <ac:spMkLst>
            <pc:docMk/>
            <pc:sldMk cId="540935306" sldId="355"/>
            <ac:spMk id="17" creationId="{80F8586D-E39D-7245-D36B-007D41C4D6C2}"/>
          </ac:spMkLst>
        </pc:spChg>
        <pc:grpChg chg="del">
          <ac:chgData name="Luciano Pereira Soares" userId="16c53e34-c952-423e-8700-c0525d23304f" providerId="ADAL" clId="{1D55A5D4-1FC1-4934-A025-59DDC391468D}" dt="2025-09-16T21:05:58.061" v="363" actId="478"/>
          <ac:grpSpMkLst>
            <pc:docMk/>
            <pc:sldMk cId="540935306" sldId="355"/>
            <ac:grpSpMk id="6" creationId="{F091B156-4A55-362F-7E44-3CB949004394}"/>
          </ac:grpSpMkLst>
        </pc:grpChg>
        <pc:grpChg chg="del">
          <ac:chgData name="Luciano Pereira Soares" userId="16c53e34-c952-423e-8700-c0525d23304f" providerId="ADAL" clId="{1D55A5D4-1FC1-4934-A025-59DDC391468D}" dt="2025-09-16T21:05:54.669" v="360" actId="478"/>
          <ac:grpSpMkLst>
            <pc:docMk/>
            <pc:sldMk cId="540935306" sldId="355"/>
            <ac:grpSpMk id="18" creationId="{5C9D8920-164A-5806-1DF9-8AE957510BFA}"/>
          </ac:grpSpMkLst>
        </pc:grpChg>
      </pc:sldChg>
      <pc:sldChg chg="addSp delSp modSp add mod modAnim">
        <pc:chgData name="Luciano Pereira Soares" userId="16c53e34-c952-423e-8700-c0525d23304f" providerId="ADAL" clId="{1D55A5D4-1FC1-4934-A025-59DDC391468D}" dt="2025-09-16T21:17:45.616" v="535" actId="1037"/>
        <pc:sldMkLst>
          <pc:docMk/>
          <pc:sldMk cId="845704287" sldId="356"/>
        </pc:sldMkLst>
        <pc:spChg chg="add del mod">
          <ac:chgData name="Luciano Pereira Soares" userId="16c53e34-c952-423e-8700-c0525d23304f" providerId="ADAL" clId="{1D55A5D4-1FC1-4934-A025-59DDC391468D}" dt="2025-09-16T21:15:12.919" v="436" actId="478"/>
          <ac:spMkLst>
            <pc:docMk/>
            <pc:sldMk cId="845704287" sldId="356"/>
            <ac:spMk id="3" creationId="{0E392CD5-2629-5E01-05CF-80218D5C9255}"/>
          </ac:spMkLst>
        </pc:spChg>
        <pc:spChg chg="add del mod">
          <ac:chgData name="Luciano Pereira Soares" userId="16c53e34-c952-423e-8700-c0525d23304f" providerId="ADAL" clId="{1D55A5D4-1FC1-4934-A025-59DDC391468D}" dt="2025-09-16T21:15:12.919" v="436" actId="478"/>
          <ac:spMkLst>
            <pc:docMk/>
            <pc:sldMk cId="845704287" sldId="356"/>
            <ac:spMk id="5" creationId="{D73FA172-5F96-8BCC-01E0-12E28A24A10C}"/>
          </ac:spMkLst>
        </pc:spChg>
        <pc:spChg chg="add del mod">
          <ac:chgData name="Luciano Pereira Soares" userId="16c53e34-c952-423e-8700-c0525d23304f" providerId="ADAL" clId="{1D55A5D4-1FC1-4934-A025-59DDC391468D}" dt="2025-09-16T21:15:12.919" v="436" actId="478"/>
          <ac:spMkLst>
            <pc:docMk/>
            <pc:sldMk cId="845704287" sldId="356"/>
            <ac:spMk id="7" creationId="{20E25B02-71DD-F7F8-DEBE-B6ABF395D307}"/>
          </ac:spMkLst>
        </pc:spChg>
        <pc:spChg chg="add del mod">
          <ac:chgData name="Luciano Pereira Soares" userId="16c53e34-c952-423e-8700-c0525d23304f" providerId="ADAL" clId="{1D55A5D4-1FC1-4934-A025-59DDC391468D}" dt="2025-09-16T21:15:12.919" v="436" actId="478"/>
          <ac:spMkLst>
            <pc:docMk/>
            <pc:sldMk cId="845704287" sldId="356"/>
            <ac:spMk id="8" creationId="{4CEA4D33-3EBD-4C19-3DA7-4B29C37EE6AF}"/>
          </ac:spMkLst>
        </pc:spChg>
        <pc:spChg chg="add del">
          <ac:chgData name="Luciano Pereira Soares" userId="16c53e34-c952-423e-8700-c0525d23304f" providerId="ADAL" clId="{1D55A5D4-1FC1-4934-A025-59DDC391468D}" dt="2025-09-16T21:11:38.540" v="429" actId="478"/>
          <ac:spMkLst>
            <pc:docMk/>
            <pc:sldMk cId="845704287" sldId="356"/>
            <ac:spMk id="9" creationId="{0E74FECA-1D3E-7837-F9BB-18202026295C}"/>
          </ac:spMkLst>
        </pc:spChg>
        <pc:spChg chg="add del mod">
          <ac:chgData name="Luciano Pereira Soares" userId="16c53e34-c952-423e-8700-c0525d23304f" providerId="ADAL" clId="{1D55A5D4-1FC1-4934-A025-59DDC391468D}" dt="2025-09-16T21:15:12.919" v="436" actId="478"/>
          <ac:spMkLst>
            <pc:docMk/>
            <pc:sldMk cId="845704287" sldId="356"/>
            <ac:spMk id="10" creationId="{E45DF773-3066-5C78-EBF7-8452B31A55E1}"/>
          </ac:spMkLst>
        </pc:spChg>
        <pc:spChg chg="add mod">
          <ac:chgData name="Luciano Pereira Soares" userId="16c53e34-c952-423e-8700-c0525d23304f" providerId="ADAL" clId="{1D55A5D4-1FC1-4934-A025-59DDC391468D}" dt="2025-09-16T21:17:17.884" v="532" actId="14100"/>
          <ac:spMkLst>
            <pc:docMk/>
            <pc:sldMk cId="845704287" sldId="356"/>
            <ac:spMk id="11" creationId="{33A7B797-CC04-B914-24B5-070A3A8C0A1D}"/>
          </ac:spMkLst>
        </pc:spChg>
        <pc:grpChg chg="mod">
          <ac:chgData name="Luciano Pereira Soares" userId="16c53e34-c952-423e-8700-c0525d23304f" providerId="ADAL" clId="{1D55A5D4-1FC1-4934-A025-59DDC391468D}" dt="2025-09-16T21:17:45.616" v="535" actId="1037"/>
          <ac:grpSpMkLst>
            <pc:docMk/>
            <pc:sldMk cId="845704287" sldId="356"/>
            <ac:grpSpMk id="6" creationId="{BDCFA983-5813-25A1-CD9E-F673ED8CFF26}"/>
          </ac:grpSpMkLst>
        </pc:grpChg>
      </pc:sldChg>
      <pc:sldChg chg="addSp delSp modSp add mod modAnim">
        <pc:chgData name="Luciano Pereira Soares" userId="16c53e34-c952-423e-8700-c0525d23304f" providerId="ADAL" clId="{1D55A5D4-1FC1-4934-A025-59DDC391468D}" dt="2025-09-16T21:58:27.338" v="794" actId="20577"/>
        <pc:sldMkLst>
          <pc:docMk/>
          <pc:sldMk cId="1985690723" sldId="357"/>
        </pc:sldMkLst>
        <pc:spChg chg="add del">
          <ac:chgData name="Luciano Pereira Soares" userId="16c53e34-c952-423e-8700-c0525d23304f" providerId="ADAL" clId="{1D55A5D4-1FC1-4934-A025-59DDC391468D}" dt="2025-09-16T21:45:41.657" v="644" actId="11529"/>
          <ac:spMkLst>
            <pc:docMk/>
            <pc:sldMk cId="1985690723" sldId="357"/>
            <ac:spMk id="2" creationId="{25A74427-38B4-767B-E867-AAC518DC186A}"/>
          </ac:spMkLst>
        </pc:spChg>
        <pc:spChg chg="add del">
          <ac:chgData name="Luciano Pereira Soares" userId="16c53e34-c952-423e-8700-c0525d23304f" providerId="ADAL" clId="{1D55A5D4-1FC1-4934-A025-59DDC391468D}" dt="2025-09-16T21:46:41.613" v="648" actId="478"/>
          <ac:spMkLst>
            <pc:docMk/>
            <pc:sldMk cId="1985690723" sldId="357"/>
            <ac:spMk id="5" creationId="{A2DA2AF3-973F-C909-12BA-467965AD96AF}"/>
          </ac:spMkLst>
        </pc:spChg>
        <pc:spChg chg="add mod">
          <ac:chgData name="Luciano Pereira Soares" userId="16c53e34-c952-423e-8700-c0525d23304f" providerId="ADAL" clId="{1D55A5D4-1FC1-4934-A025-59DDC391468D}" dt="2025-09-16T21:57:07.160" v="765" actId="1037"/>
          <ac:spMkLst>
            <pc:docMk/>
            <pc:sldMk cId="1985690723" sldId="357"/>
            <ac:spMk id="6" creationId="{E316F925-1859-A939-0418-E6158F939F5B}"/>
          </ac:spMkLst>
        </pc:spChg>
        <pc:spChg chg="add mod">
          <ac:chgData name="Luciano Pereira Soares" userId="16c53e34-c952-423e-8700-c0525d23304f" providerId="ADAL" clId="{1D55A5D4-1FC1-4934-A025-59DDC391468D}" dt="2025-09-16T21:54:38.264" v="723" actId="1038"/>
          <ac:spMkLst>
            <pc:docMk/>
            <pc:sldMk cId="1985690723" sldId="357"/>
            <ac:spMk id="7" creationId="{545428B9-7224-DADC-5D02-12BCDD1EDB4C}"/>
          </ac:spMkLst>
        </pc:spChg>
        <pc:spChg chg="add mod">
          <ac:chgData name="Luciano Pereira Soares" userId="16c53e34-c952-423e-8700-c0525d23304f" providerId="ADAL" clId="{1D55A5D4-1FC1-4934-A025-59DDC391468D}" dt="2025-09-16T21:56:57.257" v="755" actId="1036"/>
          <ac:spMkLst>
            <pc:docMk/>
            <pc:sldMk cId="1985690723" sldId="357"/>
            <ac:spMk id="8" creationId="{0F3E50C9-8074-B884-FC5F-381FA9224823}"/>
          </ac:spMkLst>
        </pc:spChg>
        <pc:spChg chg="add del mod">
          <ac:chgData name="Luciano Pereira Soares" userId="16c53e34-c952-423e-8700-c0525d23304f" providerId="ADAL" clId="{1D55A5D4-1FC1-4934-A025-59DDC391468D}" dt="2025-09-16T21:52:07.298" v="696" actId="478"/>
          <ac:spMkLst>
            <pc:docMk/>
            <pc:sldMk cId="1985690723" sldId="357"/>
            <ac:spMk id="9" creationId="{5135C263-BCC6-DED1-B157-EFC306170906}"/>
          </ac:spMkLst>
        </pc:spChg>
        <pc:spChg chg="add mod">
          <ac:chgData name="Luciano Pereira Soares" userId="16c53e34-c952-423e-8700-c0525d23304f" providerId="ADAL" clId="{1D55A5D4-1FC1-4934-A025-59DDC391468D}" dt="2025-09-16T21:56:34.193" v="750" actId="208"/>
          <ac:spMkLst>
            <pc:docMk/>
            <pc:sldMk cId="1985690723" sldId="357"/>
            <ac:spMk id="10" creationId="{EBF62C5A-BF57-C198-69E1-33BBC3B63153}"/>
          </ac:spMkLst>
        </pc:spChg>
        <pc:spChg chg="add mod">
          <ac:chgData name="Luciano Pereira Soares" userId="16c53e34-c952-423e-8700-c0525d23304f" providerId="ADAL" clId="{1D55A5D4-1FC1-4934-A025-59DDC391468D}" dt="2025-09-16T21:56:46.618" v="752" actId="1076"/>
          <ac:spMkLst>
            <pc:docMk/>
            <pc:sldMk cId="1985690723" sldId="357"/>
            <ac:spMk id="11" creationId="{2457C5D1-6C25-5836-409F-A752D39D9A8E}"/>
          </ac:spMkLst>
        </pc:spChg>
        <pc:spChg chg="add mod ord">
          <ac:chgData name="Luciano Pereira Soares" userId="16c53e34-c952-423e-8700-c0525d23304f" providerId="ADAL" clId="{1D55A5D4-1FC1-4934-A025-59DDC391468D}" dt="2025-09-16T21:57:00.797" v="763" actId="1036"/>
          <ac:spMkLst>
            <pc:docMk/>
            <pc:sldMk cId="1985690723" sldId="357"/>
            <ac:spMk id="12" creationId="{EDD3A085-C1C1-0937-5BF7-5E87F5FC50D7}"/>
          </ac:spMkLst>
        </pc:spChg>
        <pc:spChg chg="mod">
          <ac:chgData name="Luciano Pereira Soares" userId="16c53e34-c952-423e-8700-c0525d23304f" providerId="ADAL" clId="{1D55A5D4-1FC1-4934-A025-59DDC391468D}" dt="2025-09-16T21:58:27.338" v="794" actId="20577"/>
          <ac:spMkLst>
            <pc:docMk/>
            <pc:sldMk cId="1985690723" sldId="357"/>
            <ac:spMk id="287" creationId="{CE9148A3-1448-DB4D-4C73-A0F3E68A9500}"/>
          </ac:spMkLst>
        </pc:spChg>
        <pc:spChg chg="mod">
          <ac:chgData name="Luciano Pereira Soares" userId="16c53e34-c952-423e-8700-c0525d23304f" providerId="ADAL" clId="{1D55A5D4-1FC1-4934-A025-59DDC391468D}" dt="2025-09-16T21:50:17.223" v="684" actId="1076"/>
          <ac:spMkLst>
            <pc:docMk/>
            <pc:sldMk cId="1985690723" sldId="357"/>
            <ac:spMk id="288" creationId="{6D93954D-E64C-820E-08CE-3EA50266BAFE}"/>
          </ac:spMkLst>
        </pc:spChg>
        <pc:spChg chg="del">
          <ac:chgData name="Luciano Pereira Soares" userId="16c53e34-c952-423e-8700-c0525d23304f" providerId="ADAL" clId="{1D55A5D4-1FC1-4934-A025-59DDC391468D}" dt="2025-09-16T21:49:56.731" v="681" actId="478"/>
          <ac:spMkLst>
            <pc:docMk/>
            <pc:sldMk cId="1985690723" sldId="357"/>
            <ac:spMk id="289" creationId="{80624BBF-CE75-2ED9-C0AC-3558DF44389E}"/>
          </ac:spMkLst>
        </pc:spChg>
        <pc:picChg chg="del">
          <ac:chgData name="Luciano Pereira Soares" userId="16c53e34-c952-423e-8700-c0525d23304f" providerId="ADAL" clId="{1D55A5D4-1FC1-4934-A025-59DDC391468D}" dt="2025-09-16T21:49:59.115" v="682" actId="478"/>
          <ac:picMkLst>
            <pc:docMk/>
            <pc:sldMk cId="1985690723" sldId="357"/>
            <ac:picMk id="290" creationId="{C3B9D992-9532-DF96-BAD3-55AFBAEB8942}"/>
          </ac:picMkLst>
        </pc:picChg>
        <pc:cxnChg chg="add del">
          <ac:chgData name="Luciano Pereira Soares" userId="16c53e34-c952-423e-8700-c0525d23304f" providerId="ADAL" clId="{1D55A5D4-1FC1-4934-A025-59DDC391468D}" dt="2025-09-16T21:45:52.265" v="646" actId="478"/>
          <ac:cxnSpMkLst>
            <pc:docMk/>
            <pc:sldMk cId="1985690723" sldId="357"/>
            <ac:cxnSpMk id="4" creationId="{2FB2E38C-B1CC-4B7F-D737-E5EE429E6445}"/>
          </ac:cxnSpMkLst>
        </pc:cxnChg>
      </pc:sldChg>
      <pc:sldChg chg="modSp new del mod">
        <pc:chgData name="Luciano Pereira Soares" userId="16c53e34-c952-423e-8700-c0525d23304f" providerId="ADAL" clId="{1D55A5D4-1FC1-4934-A025-59DDC391468D}" dt="2025-09-16T21:44:12.333" v="638" actId="47"/>
        <pc:sldMkLst>
          <pc:docMk/>
          <pc:sldMk cId="2006302969" sldId="357"/>
        </pc:sldMkLst>
        <pc:spChg chg="mod">
          <ac:chgData name="Luciano Pereira Soares" userId="16c53e34-c952-423e-8700-c0525d23304f" providerId="ADAL" clId="{1D55A5D4-1FC1-4934-A025-59DDC391468D}" dt="2025-09-16T21:36:17.567" v="637" actId="20577"/>
          <ac:spMkLst>
            <pc:docMk/>
            <pc:sldMk cId="2006302969" sldId="357"/>
            <ac:spMk id="2" creationId="{1E1FB30A-C311-DE2D-B1A5-4722B0656BA3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>
          <a:extLst>
            <a:ext uri="{FF2B5EF4-FFF2-40B4-BE49-F238E27FC236}">
              <a16:creationId xmlns:a16="http://schemas.microsoft.com/office/drawing/2014/main" id="{8E636F04-12A2-73FB-E84B-BB6494992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>
            <a:extLst>
              <a:ext uri="{FF2B5EF4-FFF2-40B4-BE49-F238E27FC236}">
                <a16:creationId xmlns:a16="http://schemas.microsoft.com/office/drawing/2014/main" id="{00F0C4E1-A797-3B9A-1495-2962F3B0AB9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>
            <a:extLst>
              <a:ext uri="{FF2B5EF4-FFF2-40B4-BE49-F238E27FC236}">
                <a16:creationId xmlns:a16="http://schemas.microsoft.com/office/drawing/2014/main" id="{95DA8B8C-CD33-902D-3EDF-079CB72F97A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>
            <a:extLst>
              <a:ext uri="{FF2B5EF4-FFF2-40B4-BE49-F238E27FC236}">
                <a16:creationId xmlns:a16="http://schemas.microsoft.com/office/drawing/2014/main" id="{63CC6BB2-5F08-2387-4B9D-E3D5C7C5EFD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63339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>
          <a:extLst>
            <a:ext uri="{FF2B5EF4-FFF2-40B4-BE49-F238E27FC236}">
              <a16:creationId xmlns:a16="http://schemas.microsoft.com/office/drawing/2014/main" id="{B01EF9E8-C92F-60B9-577A-E83AE2D666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>
            <a:extLst>
              <a:ext uri="{FF2B5EF4-FFF2-40B4-BE49-F238E27FC236}">
                <a16:creationId xmlns:a16="http://schemas.microsoft.com/office/drawing/2014/main" id="{33E656D0-77FD-FCB3-DED3-CD1342A06BF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>
            <a:extLst>
              <a:ext uri="{FF2B5EF4-FFF2-40B4-BE49-F238E27FC236}">
                <a16:creationId xmlns:a16="http://schemas.microsoft.com/office/drawing/2014/main" id="{F0CF907D-93C3-AA17-2F0B-F116E33D8E1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>
            <a:extLst>
              <a:ext uri="{FF2B5EF4-FFF2-40B4-BE49-F238E27FC236}">
                <a16:creationId xmlns:a16="http://schemas.microsoft.com/office/drawing/2014/main" id="{10AFDCE0-B0B9-41A3-7DA0-84406C30F9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88370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>
          <a:extLst>
            <a:ext uri="{FF2B5EF4-FFF2-40B4-BE49-F238E27FC236}">
              <a16:creationId xmlns:a16="http://schemas.microsoft.com/office/drawing/2014/main" id="{42FAA4F0-DF29-A203-F112-2C6B0427E3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>
            <a:extLst>
              <a:ext uri="{FF2B5EF4-FFF2-40B4-BE49-F238E27FC236}">
                <a16:creationId xmlns:a16="http://schemas.microsoft.com/office/drawing/2014/main" id="{C5A53638-A3C0-8441-656C-2671C719E8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>
            <a:extLst>
              <a:ext uri="{FF2B5EF4-FFF2-40B4-BE49-F238E27FC236}">
                <a16:creationId xmlns:a16="http://schemas.microsoft.com/office/drawing/2014/main" id="{D40DF92D-B4EC-5513-5D2C-4400C88C438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>
            <a:extLst>
              <a:ext uri="{FF2B5EF4-FFF2-40B4-BE49-F238E27FC236}">
                <a16:creationId xmlns:a16="http://schemas.microsoft.com/office/drawing/2014/main" id="{B24153C1-CD44-17CA-0759-B32F005D331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8084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138613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>
          <a:extLst>
            <a:ext uri="{FF2B5EF4-FFF2-40B4-BE49-F238E27FC236}">
              <a16:creationId xmlns:a16="http://schemas.microsoft.com/office/drawing/2014/main" id="{54892F8D-A21B-E7AB-6188-54565CFD61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>
            <a:extLst>
              <a:ext uri="{FF2B5EF4-FFF2-40B4-BE49-F238E27FC236}">
                <a16:creationId xmlns:a16="http://schemas.microsoft.com/office/drawing/2014/main" id="{47ECE44A-89C5-8D6B-5DC2-E84D9B3A15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>
            <a:extLst>
              <a:ext uri="{FF2B5EF4-FFF2-40B4-BE49-F238E27FC236}">
                <a16:creationId xmlns:a16="http://schemas.microsoft.com/office/drawing/2014/main" id="{7E3ABC96-EF91-DD5B-C85D-FA43DD3152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>
            <a:extLst>
              <a:ext uri="{FF2B5EF4-FFF2-40B4-BE49-F238E27FC236}">
                <a16:creationId xmlns:a16="http://schemas.microsoft.com/office/drawing/2014/main" id="{7FF42DB3-BACA-CB70-CAD7-26C582F2925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0337900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hyperlink" Target="http://www.youtube.com/watch?v=hZ3NVJysdQc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12: 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>
          <a:extLst>
            <a:ext uri="{FF2B5EF4-FFF2-40B4-BE49-F238E27FC236}">
              <a16:creationId xmlns:a16="http://schemas.microsoft.com/office/drawing/2014/main" id="{E328CBB1-BC4B-4F97-72BF-88BBFAD13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>
            <a:extLst>
              <a:ext uri="{FF2B5EF4-FFF2-40B4-BE49-F238E27FC236}">
                <a16:creationId xmlns:a16="http://schemas.microsoft.com/office/drawing/2014/main" id="{BA85274C-35C2-79AE-1D78-A500F2191F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>
            <a:extLst>
              <a:ext uri="{FF2B5EF4-FFF2-40B4-BE49-F238E27FC236}">
                <a16:creationId xmlns:a16="http://schemas.microsoft.com/office/drawing/2014/main" id="{FA197715-30D1-94E8-9554-53A87904A3E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>
            <a:extLst>
              <a:ext uri="{FF2B5EF4-FFF2-40B4-BE49-F238E27FC236}">
                <a16:creationId xmlns:a16="http://schemas.microsoft.com/office/drawing/2014/main" id="{CDCFBB25-169C-B3B9-A99E-A241F064100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56415C1F-0AEB-852F-FD7C-FD83F51C9C06}"/>
              </a:ext>
            </a:extLst>
          </p:cNvPr>
          <p:cNvSpPr/>
          <p:nvPr/>
        </p:nvSpPr>
        <p:spPr>
          <a:xfrm>
            <a:off x="1341123" y="3875312"/>
            <a:ext cx="365760" cy="3657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601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1.11022E-16 L 0.09253 0.12556 C 0.11198 0.15333 0.14097 0.16917 0.17118 0.16917 C 0.2059 0.16917 0.23333 0.15333 0.25277 0.12556 L 0.34566 1.11022E-16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4" y="84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333 -0.22917 L 0.43246 -0.355 C 0.4533 -0.38278 0.48437 -0.39833 0.51684 -0.39833 C 0.55399 -0.39833 0.5835 -0.38278 0.60434 -0.355 L 0.70382 -0.22917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4" y="-84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contínua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Dizemos que uma função </a:t>
            </a:r>
            <a:r>
              <a:rPr lang="pt-BR" sz="3000" dirty="0" err="1"/>
              <a:t>f</a:t>
            </a:r>
            <a:r>
              <a:rPr lang="pt-BR" sz="3000" dirty="0"/>
              <a:t> é contínua em um ponto </a:t>
            </a:r>
            <a:r>
              <a:rPr lang="pt-BR" sz="3000" dirty="0" err="1"/>
              <a:t>x</a:t>
            </a:r>
            <a:r>
              <a:rPr lang="pt-BR" sz="3000" dirty="0"/>
              <a:t> = a quando:</a:t>
            </a:r>
            <a:endParaRPr sz="3000" dirty="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>
          <a:extLst>
            <a:ext uri="{FF2B5EF4-FFF2-40B4-BE49-F238E27FC236}">
              <a16:creationId xmlns:a16="http://schemas.microsoft.com/office/drawing/2014/main" id="{6DA505BB-B70B-249C-D206-A2E0F1557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>
            <a:extLst>
              <a:ext uri="{FF2B5EF4-FFF2-40B4-BE49-F238E27FC236}">
                <a16:creationId xmlns:a16="http://schemas.microsoft.com/office/drawing/2014/main" id="{8997C5C6-339C-2410-F483-BCDA066E62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>
            <a:extLst>
              <a:ext uri="{FF2B5EF4-FFF2-40B4-BE49-F238E27FC236}">
                <a16:creationId xmlns:a16="http://schemas.microsoft.com/office/drawing/2014/main" id="{48ECF842-B464-EF4A-24E8-5C4022B96D3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>
            <a:extLst>
              <a:ext uri="{FF2B5EF4-FFF2-40B4-BE49-F238E27FC236}">
                <a16:creationId xmlns:a16="http://schemas.microsoft.com/office/drawing/2014/main" id="{8D3A984E-90A1-235D-B605-E411A42BAF4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A5DD21E2-CB6E-3DC8-21DD-9256E9A71A26}"/>
              </a:ext>
            </a:extLst>
          </p:cNvPr>
          <p:cNvSpPr/>
          <p:nvPr/>
        </p:nvSpPr>
        <p:spPr>
          <a:xfrm>
            <a:off x="914403" y="2674620"/>
            <a:ext cx="365760" cy="365760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192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6 0 L 0.09253 0.26944 C 0.11197 0.32889 0.14097 0.36306 0.17118 0.36306 C 0.2059 0.36306 0.23333 0.32889 0.25277 0.26944 L 0.34566 0 " pathEditMode="relative" rAng="0" ptsTypes="A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74" y="1813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37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4566 0 L 0.44479 0.26444 C 0.46562 0.32306 0.4967 0.35583 0.52916 0.35583 C 0.56631 0.35583 0.59583 0.32306 0.61666 0.26444 L 0.71614 0 " pathEditMode="relative" rAng="0" ptsTypes="AAAAA">
                                      <p:cBhvr>
                                        <p:cTn id="9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24" y="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derivável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>
          <a:extLst>
            <a:ext uri="{FF2B5EF4-FFF2-40B4-BE49-F238E27FC236}">
              <a16:creationId xmlns:a16="http://schemas.microsoft.com/office/drawing/2014/main" id="{BD10D3F5-90CF-8ED5-D855-78C343319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>
            <a:extLst>
              <a:ext uri="{FF2B5EF4-FFF2-40B4-BE49-F238E27FC236}">
                <a16:creationId xmlns:a16="http://schemas.microsoft.com/office/drawing/2014/main" id="{95A08101-5B50-8BDF-62EC-A19527B2037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>
            <a:extLst>
              <a:ext uri="{FF2B5EF4-FFF2-40B4-BE49-F238E27FC236}">
                <a16:creationId xmlns:a16="http://schemas.microsoft.com/office/drawing/2014/main" id="{17FB085E-B9DA-CBEC-C096-5CB45457A4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>
            <a:extLst>
              <a:ext uri="{FF2B5EF4-FFF2-40B4-BE49-F238E27FC236}">
                <a16:creationId xmlns:a16="http://schemas.microsoft.com/office/drawing/2014/main" id="{20027EED-16A8-1984-B8AE-BD94F6BD2914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DCFA983-5813-25A1-CD9E-F673ED8CFF26}"/>
              </a:ext>
            </a:extLst>
          </p:cNvPr>
          <p:cNvGrpSpPr/>
          <p:nvPr/>
        </p:nvGrpSpPr>
        <p:grpSpPr>
          <a:xfrm rot="1900463">
            <a:off x="795269" y="1770571"/>
            <a:ext cx="1925793" cy="1129556"/>
            <a:chOff x="1409940" y="2432868"/>
            <a:chExt cx="2309066" cy="1354361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C5C28BD1-39E8-9200-FA04-DCF9258CDADA}"/>
                </a:ext>
              </a:extLst>
            </p:cNvPr>
            <p:cNvSpPr/>
            <p:nvPr/>
          </p:nvSpPr>
          <p:spPr>
            <a:xfrm>
              <a:off x="2421266" y="2927168"/>
              <a:ext cx="365760" cy="365760"/>
            </a:xfrm>
            <a:prstGeom prst="ellipse">
              <a:avLst/>
            </a:prstGeom>
            <a:solidFill>
              <a:srgbClr val="00B05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F3B08877-BF60-395C-967D-F7A52179E59D}"/>
                </a:ext>
              </a:extLst>
            </p:cNvPr>
            <p:cNvCxnSpPr>
              <a:cxnSpLocks/>
            </p:cNvCxnSpPr>
            <p:nvPr/>
          </p:nvCxnSpPr>
          <p:spPr>
            <a:xfrm rot="19776398">
              <a:off x="1409940" y="2432868"/>
              <a:ext cx="2309066" cy="1354361"/>
            </a:xfrm>
            <a:prstGeom prst="line">
              <a:avLst/>
            </a:prstGeom>
            <a:ln w="127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6391888-55FA-5ADB-067B-C30126881BAC}"/>
              </a:ext>
            </a:extLst>
          </p:cNvPr>
          <p:cNvSpPr/>
          <p:nvPr/>
        </p:nvSpPr>
        <p:spPr>
          <a:xfrm>
            <a:off x="1859288" y="3481296"/>
            <a:ext cx="5610578" cy="1316059"/>
          </a:xfrm>
          <a:custGeom>
            <a:avLst/>
            <a:gdLst>
              <a:gd name="connsiteX0" fmla="*/ 0 w 2286000"/>
              <a:gd name="connsiteY0" fmla="*/ 0 h 1500018"/>
              <a:gd name="connsiteX1" fmla="*/ 598170 w 2286000"/>
              <a:gd name="connsiteY1" fmla="*/ 1078230 h 1500018"/>
              <a:gd name="connsiteX2" fmla="*/ 906780 w 2286000"/>
              <a:gd name="connsiteY2" fmla="*/ 1436370 h 1500018"/>
              <a:gd name="connsiteX3" fmla="*/ 1253490 w 2286000"/>
              <a:gd name="connsiteY3" fmla="*/ 1485900 h 1500018"/>
              <a:gd name="connsiteX4" fmla="*/ 1565910 w 2286000"/>
              <a:gd name="connsiteY4" fmla="*/ 1276350 h 1500018"/>
              <a:gd name="connsiteX5" fmla="*/ 1828800 w 2286000"/>
              <a:gd name="connsiteY5" fmla="*/ 826770 h 1500018"/>
              <a:gd name="connsiteX6" fmla="*/ 2286000 w 2286000"/>
              <a:gd name="connsiteY6" fmla="*/ 11430 h 1500018"/>
              <a:gd name="connsiteX0" fmla="*/ 0 w 2286000"/>
              <a:gd name="connsiteY0" fmla="*/ 0 h 1500018"/>
              <a:gd name="connsiteX1" fmla="*/ 598170 w 2286000"/>
              <a:gd name="connsiteY1" fmla="*/ 1078230 h 1500018"/>
              <a:gd name="connsiteX2" fmla="*/ 906780 w 2286000"/>
              <a:gd name="connsiteY2" fmla="*/ 1436370 h 1500018"/>
              <a:gd name="connsiteX3" fmla="*/ 1253490 w 2286000"/>
              <a:gd name="connsiteY3" fmla="*/ 1485900 h 1500018"/>
              <a:gd name="connsiteX4" fmla="*/ 1565910 w 2286000"/>
              <a:gd name="connsiteY4" fmla="*/ 1276350 h 1500018"/>
              <a:gd name="connsiteX5" fmla="*/ 1828800 w 2286000"/>
              <a:gd name="connsiteY5" fmla="*/ 826770 h 1500018"/>
              <a:gd name="connsiteX6" fmla="*/ 2286000 w 2286000"/>
              <a:gd name="connsiteY6" fmla="*/ 11430 h 1500018"/>
              <a:gd name="connsiteX0" fmla="*/ 0 w 2286000"/>
              <a:gd name="connsiteY0" fmla="*/ 0 h 1500018"/>
              <a:gd name="connsiteX1" fmla="*/ 598170 w 2286000"/>
              <a:gd name="connsiteY1" fmla="*/ 1078230 h 1500018"/>
              <a:gd name="connsiteX2" fmla="*/ 906780 w 2286000"/>
              <a:gd name="connsiteY2" fmla="*/ 1436370 h 1500018"/>
              <a:gd name="connsiteX3" fmla="*/ 1253490 w 2286000"/>
              <a:gd name="connsiteY3" fmla="*/ 1485900 h 1500018"/>
              <a:gd name="connsiteX4" fmla="*/ 1565910 w 2286000"/>
              <a:gd name="connsiteY4" fmla="*/ 1276350 h 1500018"/>
              <a:gd name="connsiteX5" fmla="*/ 1828800 w 2286000"/>
              <a:gd name="connsiteY5" fmla="*/ 826770 h 1500018"/>
              <a:gd name="connsiteX6" fmla="*/ 2286000 w 2286000"/>
              <a:gd name="connsiteY6" fmla="*/ 11430 h 1500018"/>
              <a:gd name="connsiteX0" fmla="*/ 0 w 2286000"/>
              <a:gd name="connsiteY0" fmla="*/ 0 h 1500018"/>
              <a:gd name="connsiteX1" fmla="*/ 598170 w 2286000"/>
              <a:gd name="connsiteY1" fmla="*/ 1078230 h 1500018"/>
              <a:gd name="connsiteX2" fmla="*/ 906780 w 2286000"/>
              <a:gd name="connsiteY2" fmla="*/ 1436370 h 1500018"/>
              <a:gd name="connsiteX3" fmla="*/ 1253490 w 2286000"/>
              <a:gd name="connsiteY3" fmla="*/ 1485900 h 1500018"/>
              <a:gd name="connsiteX4" fmla="*/ 1565910 w 2286000"/>
              <a:gd name="connsiteY4" fmla="*/ 1276350 h 1500018"/>
              <a:gd name="connsiteX5" fmla="*/ 2286000 w 2286000"/>
              <a:gd name="connsiteY5" fmla="*/ 11430 h 1500018"/>
              <a:gd name="connsiteX0" fmla="*/ 0 w 2286000"/>
              <a:gd name="connsiteY0" fmla="*/ 0 h 1518897"/>
              <a:gd name="connsiteX1" fmla="*/ 598170 w 2286000"/>
              <a:gd name="connsiteY1" fmla="*/ 1078230 h 1518897"/>
              <a:gd name="connsiteX2" fmla="*/ 906780 w 2286000"/>
              <a:gd name="connsiteY2" fmla="*/ 1436370 h 1518897"/>
              <a:gd name="connsiteX3" fmla="*/ 1256972 w 2286000"/>
              <a:gd name="connsiteY3" fmla="*/ 1508882 h 1518897"/>
              <a:gd name="connsiteX4" fmla="*/ 1565910 w 2286000"/>
              <a:gd name="connsiteY4" fmla="*/ 1276350 h 1518897"/>
              <a:gd name="connsiteX5" fmla="*/ 2286000 w 2286000"/>
              <a:gd name="connsiteY5" fmla="*/ 11430 h 1518897"/>
              <a:gd name="connsiteX0" fmla="*/ 0 w 2286000"/>
              <a:gd name="connsiteY0" fmla="*/ 0 h 1518897"/>
              <a:gd name="connsiteX1" fmla="*/ 598170 w 2286000"/>
              <a:gd name="connsiteY1" fmla="*/ 1078230 h 1518897"/>
              <a:gd name="connsiteX2" fmla="*/ 906780 w 2286000"/>
              <a:gd name="connsiteY2" fmla="*/ 1436370 h 1518897"/>
              <a:gd name="connsiteX3" fmla="*/ 1256972 w 2286000"/>
              <a:gd name="connsiteY3" fmla="*/ 1508882 h 1518897"/>
              <a:gd name="connsiteX4" fmla="*/ 1565910 w 2286000"/>
              <a:gd name="connsiteY4" fmla="*/ 1276350 h 1518897"/>
              <a:gd name="connsiteX5" fmla="*/ 2286000 w 2286000"/>
              <a:gd name="connsiteY5" fmla="*/ 11430 h 1518897"/>
              <a:gd name="connsiteX0" fmla="*/ 0 w 2286000"/>
              <a:gd name="connsiteY0" fmla="*/ 0 h 1462869"/>
              <a:gd name="connsiteX1" fmla="*/ 598170 w 2286000"/>
              <a:gd name="connsiteY1" fmla="*/ 1078230 h 1462869"/>
              <a:gd name="connsiteX2" fmla="*/ 906780 w 2286000"/>
              <a:gd name="connsiteY2" fmla="*/ 1436370 h 1462869"/>
              <a:gd name="connsiteX3" fmla="*/ 1565910 w 2286000"/>
              <a:gd name="connsiteY3" fmla="*/ 1276350 h 1462869"/>
              <a:gd name="connsiteX4" fmla="*/ 2286000 w 2286000"/>
              <a:gd name="connsiteY4" fmla="*/ 11430 h 1462869"/>
              <a:gd name="connsiteX0" fmla="*/ 0 w 2286000"/>
              <a:gd name="connsiteY0" fmla="*/ 0 h 1560224"/>
              <a:gd name="connsiteX1" fmla="*/ 598170 w 2286000"/>
              <a:gd name="connsiteY1" fmla="*/ 1078230 h 1560224"/>
              <a:gd name="connsiteX2" fmla="*/ 1126142 w 2286000"/>
              <a:gd name="connsiteY2" fmla="*/ 1551285 h 1560224"/>
              <a:gd name="connsiteX3" fmla="*/ 1565910 w 2286000"/>
              <a:gd name="connsiteY3" fmla="*/ 1276350 h 1560224"/>
              <a:gd name="connsiteX4" fmla="*/ 2286000 w 2286000"/>
              <a:gd name="connsiteY4" fmla="*/ 11430 h 1560224"/>
              <a:gd name="connsiteX0" fmla="*/ 0 w 2286000"/>
              <a:gd name="connsiteY0" fmla="*/ 0 h 1666673"/>
              <a:gd name="connsiteX1" fmla="*/ 598170 w 2286000"/>
              <a:gd name="connsiteY1" fmla="*/ 1078230 h 1666673"/>
              <a:gd name="connsiteX2" fmla="*/ 1126142 w 2286000"/>
              <a:gd name="connsiteY2" fmla="*/ 1551285 h 1666673"/>
              <a:gd name="connsiteX3" fmla="*/ 1565910 w 2286000"/>
              <a:gd name="connsiteY3" fmla="*/ 1276350 h 1666673"/>
              <a:gd name="connsiteX4" fmla="*/ 2286000 w 2286000"/>
              <a:gd name="connsiteY4" fmla="*/ 11430 h 1666673"/>
              <a:gd name="connsiteX0" fmla="*/ 0 w 2286000"/>
              <a:gd name="connsiteY0" fmla="*/ 0 h 2147321"/>
              <a:gd name="connsiteX1" fmla="*/ 598170 w 2286000"/>
              <a:gd name="connsiteY1" fmla="*/ 1078230 h 2147321"/>
              <a:gd name="connsiteX2" fmla="*/ 1126142 w 2286000"/>
              <a:gd name="connsiteY2" fmla="*/ 1551285 h 2147321"/>
              <a:gd name="connsiteX3" fmla="*/ 1565910 w 2286000"/>
              <a:gd name="connsiteY3" fmla="*/ 1276350 h 2147321"/>
              <a:gd name="connsiteX4" fmla="*/ 2286000 w 2286000"/>
              <a:gd name="connsiteY4" fmla="*/ 11430 h 2147321"/>
              <a:gd name="connsiteX0" fmla="*/ 0 w 2286000"/>
              <a:gd name="connsiteY0" fmla="*/ 0 h 2147321"/>
              <a:gd name="connsiteX1" fmla="*/ 598170 w 2286000"/>
              <a:gd name="connsiteY1" fmla="*/ 1078230 h 2147321"/>
              <a:gd name="connsiteX2" fmla="*/ 1126142 w 2286000"/>
              <a:gd name="connsiteY2" fmla="*/ 1551285 h 2147321"/>
              <a:gd name="connsiteX3" fmla="*/ 1565910 w 2286000"/>
              <a:gd name="connsiteY3" fmla="*/ 1276350 h 2147321"/>
              <a:gd name="connsiteX4" fmla="*/ 2286000 w 2286000"/>
              <a:gd name="connsiteY4" fmla="*/ 11430 h 2147321"/>
              <a:gd name="connsiteX0" fmla="*/ 0 w 2286000"/>
              <a:gd name="connsiteY0" fmla="*/ 0 h 1935765"/>
              <a:gd name="connsiteX1" fmla="*/ 598170 w 2286000"/>
              <a:gd name="connsiteY1" fmla="*/ 1078230 h 1935765"/>
              <a:gd name="connsiteX2" fmla="*/ 1126142 w 2286000"/>
              <a:gd name="connsiteY2" fmla="*/ 1551285 h 1935765"/>
              <a:gd name="connsiteX3" fmla="*/ 1565910 w 2286000"/>
              <a:gd name="connsiteY3" fmla="*/ 1276350 h 1935765"/>
              <a:gd name="connsiteX4" fmla="*/ 2286000 w 2286000"/>
              <a:gd name="connsiteY4" fmla="*/ 11430 h 1935765"/>
              <a:gd name="connsiteX0" fmla="*/ 0 w 2286000"/>
              <a:gd name="connsiteY0" fmla="*/ 0 h 1935765"/>
              <a:gd name="connsiteX1" fmla="*/ 598170 w 2286000"/>
              <a:gd name="connsiteY1" fmla="*/ 1078230 h 1935765"/>
              <a:gd name="connsiteX2" fmla="*/ 1126142 w 2286000"/>
              <a:gd name="connsiteY2" fmla="*/ 1551285 h 1935765"/>
              <a:gd name="connsiteX3" fmla="*/ 1565910 w 2286000"/>
              <a:gd name="connsiteY3" fmla="*/ 1276350 h 1935765"/>
              <a:gd name="connsiteX4" fmla="*/ 2286000 w 2286000"/>
              <a:gd name="connsiteY4" fmla="*/ 11430 h 1935765"/>
              <a:gd name="connsiteX0" fmla="*/ 0 w 2286000"/>
              <a:gd name="connsiteY0" fmla="*/ 0 h 1556308"/>
              <a:gd name="connsiteX1" fmla="*/ 598170 w 2286000"/>
              <a:gd name="connsiteY1" fmla="*/ 1078230 h 1556308"/>
              <a:gd name="connsiteX2" fmla="*/ 1126142 w 2286000"/>
              <a:gd name="connsiteY2" fmla="*/ 1551285 h 1556308"/>
              <a:gd name="connsiteX3" fmla="*/ 1565910 w 2286000"/>
              <a:gd name="connsiteY3" fmla="*/ 1276350 h 1556308"/>
              <a:gd name="connsiteX4" fmla="*/ 2286000 w 2286000"/>
              <a:gd name="connsiteY4" fmla="*/ 11430 h 1556308"/>
              <a:gd name="connsiteX0" fmla="*/ 0 w 2286000"/>
              <a:gd name="connsiteY0" fmla="*/ 0 h 1782503"/>
              <a:gd name="connsiteX1" fmla="*/ 598170 w 2286000"/>
              <a:gd name="connsiteY1" fmla="*/ 1078230 h 1782503"/>
              <a:gd name="connsiteX2" fmla="*/ 1153997 w 2286000"/>
              <a:gd name="connsiteY2" fmla="*/ 1781114 h 1782503"/>
              <a:gd name="connsiteX3" fmla="*/ 1565910 w 2286000"/>
              <a:gd name="connsiteY3" fmla="*/ 1276350 h 1782503"/>
              <a:gd name="connsiteX4" fmla="*/ 2286000 w 2286000"/>
              <a:gd name="connsiteY4" fmla="*/ 11430 h 1782503"/>
              <a:gd name="connsiteX0" fmla="*/ 0 w 2286000"/>
              <a:gd name="connsiteY0" fmla="*/ 0 h 1782503"/>
              <a:gd name="connsiteX1" fmla="*/ 580760 w 2286000"/>
              <a:gd name="connsiteY1" fmla="*/ 974808 h 1782503"/>
              <a:gd name="connsiteX2" fmla="*/ 1153997 w 2286000"/>
              <a:gd name="connsiteY2" fmla="*/ 1781114 h 1782503"/>
              <a:gd name="connsiteX3" fmla="*/ 1565910 w 2286000"/>
              <a:gd name="connsiteY3" fmla="*/ 1276350 h 1782503"/>
              <a:gd name="connsiteX4" fmla="*/ 2286000 w 2286000"/>
              <a:gd name="connsiteY4" fmla="*/ 11430 h 1782503"/>
              <a:gd name="connsiteX0" fmla="*/ 0 w 2286000"/>
              <a:gd name="connsiteY0" fmla="*/ 0 h 1782503"/>
              <a:gd name="connsiteX1" fmla="*/ 1153997 w 2286000"/>
              <a:gd name="connsiteY1" fmla="*/ 1781114 h 1782503"/>
              <a:gd name="connsiteX2" fmla="*/ 1565910 w 2286000"/>
              <a:gd name="connsiteY2" fmla="*/ 1276350 h 1782503"/>
              <a:gd name="connsiteX3" fmla="*/ 2286000 w 2286000"/>
              <a:gd name="connsiteY3" fmla="*/ 11430 h 1782503"/>
              <a:gd name="connsiteX0" fmla="*/ 0 w 2286000"/>
              <a:gd name="connsiteY0" fmla="*/ 655071 h 1771073"/>
              <a:gd name="connsiteX1" fmla="*/ 1153997 w 2286000"/>
              <a:gd name="connsiteY1" fmla="*/ 1769684 h 1771073"/>
              <a:gd name="connsiteX2" fmla="*/ 1565910 w 2286000"/>
              <a:gd name="connsiteY2" fmla="*/ 1264920 h 1771073"/>
              <a:gd name="connsiteX3" fmla="*/ 2286000 w 2286000"/>
              <a:gd name="connsiteY3" fmla="*/ 0 h 1771073"/>
              <a:gd name="connsiteX0" fmla="*/ 0 w 2286000"/>
              <a:gd name="connsiteY0" fmla="*/ 655071 h 1771073"/>
              <a:gd name="connsiteX1" fmla="*/ 1153997 w 2286000"/>
              <a:gd name="connsiteY1" fmla="*/ 1769684 h 1771073"/>
              <a:gd name="connsiteX2" fmla="*/ 1565910 w 2286000"/>
              <a:gd name="connsiteY2" fmla="*/ 1264920 h 1771073"/>
              <a:gd name="connsiteX3" fmla="*/ 2286000 w 2286000"/>
              <a:gd name="connsiteY3" fmla="*/ 0 h 1771073"/>
              <a:gd name="connsiteX0" fmla="*/ 0 w 2286000"/>
              <a:gd name="connsiteY0" fmla="*/ 655071 h 1769684"/>
              <a:gd name="connsiteX1" fmla="*/ 1153997 w 2286000"/>
              <a:gd name="connsiteY1" fmla="*/ 1769684 h 1769684"/>
              <a:gd name="connsiteX2" fmla="*/ 2286000 w 2286000"/>
              <a:gd name="connsiteY2" fmla="*/ 0 h 1769684"/>
              <a:gd name="connsiteX0" fmla="*/ 0 w 2286000"/>
              <a:gd name="connsiteY0" fmla="*/ 655071 h 1769684"/>
              <a:gd name="connsiteX1" fmla="*/ 1153997 w 2286000"/>
              <a:gd name="connsiteY1" fmla="*/ 1769684 h 1769684"/>
              <a:gd name="connsiteX2" fmla="*/ 2286000 w 2286000"/>
              <a:gd name="connsiteY2" fmla="*/ 0 h 1769684"/>
              <a:gd name="connsiteX0" fmla="*/ 0 w 2286000"/>
              <a:gd name="connsiteY0" fmla="*/ 655071 h 1769684"/>
              <a:gd name="connsiteX1" fmla="*/ 1153997 w 2286000"/>
              <a:gd name="connsiteY1" fmla="*/ 1769684 h 1769684"/>
              <a:gd name="connsiteX2" fmla="*/ 2286000 w 2286000"/>
              <a:gd name="connsiteY2" fmla="*/ 0 h 17696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769684">
                <a:moveTo>
                  <a:pt x="0" y="655071"/>
                </a:moveTo>
                <a:cubicBezTo>
                  <a:pt x="397103" y="658413"/>
                  <a:pt x="1115856" y="695104"/>
                  <a:pt x="1153997" y="1769684"/>
                </a:cubicBezTo>
                <a:cubicBezTo>
                  <a:pt x="1534997" y="1660505"/>
                  <a:pt x="1935262" y="1081150"/>
                  <a:pt x="2286000" y="0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A7B797-CC04-B914-24B5-070A3A8C0A1D}"/>
              </a:ext>
            </a:extLst>
          </p:cNvPr>
          <p:cNvSpPr/>
          <p:nvPr/>
        </p:nvSpPr>
        <p:spPr>
          <a:xfrm>
            <a:off x="1768979" y="2315913"/>
            <a:ext cx="5606042" cy="1102406"/>
          </a:xfrm>
          <a:custGeom>
            <a:avLst/>
            <a:gdLst>
              <a:gd name="connsiteX0" fmla="*/ 0 w 5606042"/>
              <a:gd name="connsiteY0" fmla="*/ 0 h 1145145"/>
              <a:gd name="connsiteX1" fmla="*/ 1427148 w 5606042"/>
              <a:gd name="connsiteY1" fmla="*/ 803304 h 1145145"/>
              <a:gd name="connsiteX2" fmla="*/ 2803021 w 5606042"/>
              <a:gd name="connsiteY2" fmla="*/ 1145136 h 1145145"/>
              <a:gd name="connsiteX3" fmla="*/ 4178894 w 5606042"/>
              <a:gd name="connsiteY3" fmla="*/ 794759 h 1145145"/>
              <a:gd name="connsiteX4" fmla="*/ 5606042 w 5606042"/>
              <a:gd name="connsiteY4" fmla="*/ 17091 h 1145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06042" h="1145145">
                <a:moveTo>
                  <a:pt x="0" y="0"/>
                </a:moveTo>
                <a:cubicBezTo>
                  <a:pt x="479989" y="306224"/>
                  <a:pt x="959978" y="612448"/>
                  <a:pt x="1427148" y="803304"/>
                </a:cubicBezTo>
                <a:cubicBezTo>
                  <a:pt x="1894318" y="994160"/>
                  <a:pt x="2344397" y="1146560"/>
                  <a:pt x="2803021" y="1145136"/>
                </a:cubicBezTo>
                <a:cubicBezTo>
                  <a:pt x="3261645" y="1143712"/>
                  <a:pt x="3711724" y="982767"/>
                  <a:pt x="4178894" y="794759"/>
                </a:cubicBezTo>
                <a:cubicBezTo>
                  <a:pt x="4646064" y="606751"/>
                  <a:pt x="5351093" y="135308"/>
                  <a:pt x="5606042" y="17091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570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3600000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0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1.11111E-6 C 0.05191 0.04333 0.10434 0.10028 0.15573 0.1325 C 0.20712 0.16333 0.25642 0.19 0.30659 0.19111 C 0.35642 0.19111 0.3868 0.17028 0.45694 0.13306 C 0.51892 0.08945 0.56111 0.04556 0.61319 0.0025 " pathEditMode="relative" rAng="0" ptsTypes="AAAAA">
                                      <p:cBhvr>
                                        <p:cTn id="8" dur="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660" y="95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6DBE4-4E2D-E8F7-9139-1F044E0F6C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400" noProof="0" dirty="0"/>
              <a:t>Desenho Geométrico - Tangência e Concordância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5A163C-463A-C646-875E-0BBE4FC07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629655"/>
            <a:ext cx="8428232" cy="4971628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1600"/>
              </a:spcBef>
            </a:pPr>
            <a:r>
              <a:rPr lang="pt-BR" b="1" dirty="0"/>
              <a:t>Tangência</a:t>
            </a:r>
          </a:p>
          <a:p>
            <a:r>
              <a:rPr lang="pt-BR" noProof="0" dirty="0"/>
              <a:t>A tangência ocorre quando uma reta ou uma curva toca outra curva ou circunferência em um único ponto, chamado de ponto de tangência. As duas curvas têm o mesmo ponto em comum, e as inclinações naquele ponto são idênticas, garantindo que a transição entre elas seja suave. A tangência é importante porque ela indica que não há interrupção no "fluxo" entre as figuras no ponto de contato, ou seja, não há um "salto" ou ângulo agudo no ponto de conexão.</a:t>
            </a:r>
          </a:p>
          <a:p>
            <a:pPr>
              <a:spcBef>
                <a:spcPts val="1600"/>
              </a:spcBef>
            </a:pPr>
            <a:r>
              <a:rPr lang="pt-BR" b="1" noProof="0" dirty="0"/>
              <a:t>Concordância</a:t>
            </a:r>
          </a:p>
          <a:p>
            <a:r>
              <a:rPr lang="pt-BR" noProof="0" dirty="0"/>
              <a:t>A concordância refere-se ao processo de unir duas ou mais curvas de forma suave e contínua, sendo que as curvas de transição permitem uma mudança gradual entre elas. A suavidade pode ser medida: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Primeira derivada:</a:t>
            </a:r>
            <a:r>
              <a:rPr lang="pt-BR" sz="1600" noProof="0" dirty="0"/>
              <a:t> se as inclinações (tangentes) são contínuas, garantindo a tangência.</a:t>
            </a:r>
          </a:p>
          <a:p>
            <a:pPr marL="571500" indent="-163513">
              <a:buFont typeface="Arial" panose="020B0604020202020204" pitchFamily="34" charset="0"/>
              <a:buChar char="•"/>
            </a:pPr>
            <a:r>
              <a:rPr lang="pt-BR" sz="1600" b="1" noProof="0" dirty="0"/>
              <a:t>Segunda derivada:</a:t>
            </a:r>
            <a:r>
              <a:rPr lang="pt-BR" sz="1600" noProof="0" dirty="0"/>
              <a:t> se a curvatura (a taxa de mudança da inclinação) é contínua, garantindo uma transição ainda mais suave.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C3CC0-5F08-3D3F-A61E-4F85B87753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68850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5361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Spline</a:t>
            </a:r>
            <a:r>
              <a:rPr lang="pt-BR" dirty="0"/>
              <a:t> de um desenhista</a:t>
            </a:r>
            <a:endParaRPr dirty="0"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direção da tangente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069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>
          <a:extLst>
            <a:ext uri="{FF2B5EF4-FFF2-40B4-BE49-F238E27FC236}">
              <a16:creationId xmlns:a16="http://schemas.microsoft.com/office/drawing/2014/main" id="{60D18010-5297-948E-C947-7E99A6FD9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DD3A085-C1C1-0937-5BF7-5E87F5FC50D7}"/>
              </a:ext>
            </a:extLst>
          </p:cNvPr>
          <p:cNvSpPr/>
          <p:nvPr/>
        </p:nvSpPr>
        <p:spPr>
          <a:xfrm>
            <a:off x="3612916" y="2375746"/>
            <a:ext cx="145278" cy="141480"/>
          </a:xfrm>
          <a:prstGeom prst="rect">
            <a:avLst/>
          </a:prstGeom>
          <a:solidFill>
            <a:srgbClr val="4F81BD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6" name="Google Shape;286;p31">
            <a:extLst>
              <a:ext uri="{FF2B5EF4-FFF2-40B4-BE49-F238E27FC236}">
                <a16:creationId xmlns:a16="http://schemas.microsoft.com/office/drawing/2014/main" id="{769C8F8A-DEBE-047A-CEEA-DC1E3B21CF9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>
            <a:extLst>
              <a:ext uri="{FF2B5EF4-FFF2-40B4-BE49-F238E27FC236}">
                <a16:creationId xmlns:a16="http://schemas.microsoft.com/office/drawing/2014/main" id="{CE9148A3-1448-DB4D-4C73-A0F3E68A950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84781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intensidade da tangente do ponto intermediário.</a:t>
            </a:r>
            <a:endParaRPr dirty="0"/>
          </a:p>
        </p:txBody>
      </p:sp>
      <p:sp>
        <p:nvSpPr>
          <p:cNvPr id="288" name="Google Shape;288;p31">
            <a:extLst>
              <a:ext uri="{FF2B5EF4-FFF2-40B4-BE49-F238E27FC236}">
                <a16:creationId xmlns:a16="http://schemas.microsoft.com/office/drawing/2014/main" id="{6D93954D-E64C-820E-08CE-3EA50266BAFE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E316F925-1859-A939-0418-E6158F939F5B}"/>
              </a:ext>
            </a:extLst>
          </p:cNvPr>
          <p:cNvSpPr/>
          <p:nvPr/>
        </p:nvSpPr>
        <p:spPr>
          <a:xfrm rot="17587992">
            <a:off x="1850264" y="4696316"/>
            <a:ext cx="952248" cy="282012"/>
          </a:xfrm>
          <a:prstGeom prst="rightArrow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545428B9-7224-DADC-5D02-12BCDD1EDB4C}"/>
              </a:ext>
            </a:extLst>
          </p:cNvPr>
          <p:cNvSpPr/>
          <p:nvPr/>
        </p:nvSpPr>
        <p:spPr>
          <a:xfrm rot="13294754">
            <a:off x="5371213" y="3742210"/>
            <a:ext cx="952248" cy="282012"/>
          </a:xfrm>
          <a:prstGeom prst="rightArrow">
            <a:avLst/>
          </a:prstGeom>
          <a:solidFill>
            <a:srgbClr val="4F81BD">
              <a:alpha val="50196"/>
            </a:srgbClr>
          </a:solidFill>
          <a:ln w="3175"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F3E50C9-8074-B884-FC5F-381FA9224823}"/>
              </a:ext>
            </a:extLst>
          </p:cNvPr>
          <p:cNvSpPr/>
          <p:nvPr/>
        </p:nvSpPr>
        <p:spPr>
          <a:xfrm>
            <a:off x="2108853" y="2428875"/>
            <a:ext cx="4067798" cy="2821600"/>
          </a:xfrm>
          <a:custGeom>
            <a:avLst/>
            <a:gdLst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2306 h 3372306"/>
              <a:gd name="connsiteX1" fmla="*/ 2298818 w 4067798"/>
              <a:gd name="connsiteY1" fmla="*/ 13809 h 3372306"/>
              <a:gd name="connsiteX2" fmla="*/ 4067798 w 4067798"/>
              <a:gd name="connsiteY2" fmla="*/ 2295536 h 3372306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11070 h 3111070"/>
              <a:gd name="connsiteX1" fmla="*/ 2854294 w 4067798"/>
              <a:gd name="connsiteY1" fmla="*/ 401 h 3111070"/>
              <a:gd name="connsiteX2" fmla="*/ 4067798 w 4067798"/>
              <a:gd name="connsiteY2" fmla="*/ 2034300 h 3111070"/>
              <a:gd name="connsiteX0" fmla="*/ 0 w 4067798"/>
              <a:gd name="connsiteY0" fmla="*/ 3179384 h 3179384"/>
              <a:gd name="connsiteX1" fmla="*/ 1803162 w 4067798"/>
              <a:gd name="connsiteY1" fmla="*/ 731118 h 3179384"/>
              <a:gd name="connsiteX2" fmla="*/ 2854294 w 4067798"/>
              <a:gd name="connsiteY2" fmla="*/ 68715 h 3179384"/>
              <a:gd name="connsiteX3" fmla="*/ 4067798 w 4067798"/>
              <a:gd name="connsiteY3" fmla="*/ 2102614 h 3179384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92521 h 3292521"/>
              <a:gd name="connsiteX1" fmla="*/ 1555334 w 4067798"/>
              <a:gd name="connsiteY1" fmla="*/ 485331 h 3292521"/>
              <a:gd name="connsiteX2" fmla="*/ 2854294 w 4067798"/>
              <a:gd name="connsiteY2" fmla="*/ 181852 h 3292521"/>
              <a:gd name="connsiteX3" fmla="*/ 4067798 w 4067798"/>
              <a:gd name="connsiteY3" fmla="*/ 2215751 h 3292521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464430 h 3464430"/>
              <a:gd name="connsiteX1" fmla="*/ 1555334 w 4067798"/>
              <a:gd name="connsiteY1" fmla="*/ 657240 h 3464430"/>
              <a:gd name="connsiteX2" fmla="*/ 2854294 w 4067798"/>
              <a:gd name="connsiteY2" fmla="*/ 353761 h 3464430"/>
              <a:gd name="connsiteX3" fmla="*/ 4067798 w 4067798"/>
              <a:gd name="connsiteY3" fmla="*/ 2387660 h 3464430"/>
              <a:gd name="connsiteX0" fmla="*/ 0 w 4067798"/>
              <a:gd name="connsiteY0" fmla="*/ 2821600 h 2821600"/>
              <a:gd name="connsiteX1" fmla="*/ 1555334 w 4067798"/>
              <a:gd name="connsiteY1" fmla="*/ 14410 h 2821600"/>
              <a:gd name="connsiteX2" fmla="*/ 4067798 w 4067798"/>
              <a:gd name="connsiteY2" fmla="*/ 1744830 h 28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7798" h="2821600">
                <a:moveTo>
                  <a:pt x="0" y="2821600"/>
                </a:moveTo>
                <a:cubicBezTo>
                  <a:pt x="300527" y="2413556"/>
                  <a:pt x="877368" y="193872"/>
                  <a:pt x="1555334" y="14410"/>
                </a:cubicBezTo>
                <a:cubicBezTo>
                  <a:pt x="2233300" y="-165052"/>
                  <a:pt x="3544368" y="1384326"/>
                  <a:pt x="4067798" y="1744830"/>
                </a:cubicBez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BF62C5A-BF57-C198-69E1-33BBC3B63153}"/>
              </a:ext>
            </a:extLst>
          </p:cNvPr>
          <p:cNvSpPr/>
          <p:nvPr/>
        </p:nvSpPr>
        <p:spPr>
          <a:xfrm>
            <a:off x="2127903" y="2393649"/>
            <a:ext cx="4067798" cy="2852064"/>
          </a:xfrm>
          <a:custGeom>
            <a:avLst/>
            <a:gdLst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2306 h 3372306"/>
              <a:gd name="connsiteX1" fmla="*/ 2298818 w 4067798"/>
              <a:gd name="connsiteY1" fmla="*/ 13809 h 3372306"/>
              <a:gd name="connsiteX2" fmla="*/ 4067798 w 4067798"/>
              <a:gd name="connsiteY2" fmla="*/ 2295536 h 3372306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11070 h 3111070"/>
              <a:gd name="connsiteX1" fmla="*/ 2854294 w 4067798"/>
              <a:gd name="connsiteY1" fmla="*/ 401 h 3111070"/>
              <a:gd name="connsiteX2" fmla="*/ 4067798 w 4067798"/>
              <a:gd name="connsiteY2" fmla="*/ 2034300 h 3111070"/>
              <a:gd name="connsiteX0" fmla="*/ 0 w 4067798"/>
              <a:gd name="connsiteY0" fmla="*/ 3179384 h 3179384"/>
              <a:gd name="connsiteX1" fmla="*/ 1803162 w 4067798"/>
              <a:gd name="connsiteY1" fmla="*/ 731118 h 3179384"/>
              <a:gd name="connsiteX2" fmla="*/ 2854294 w 4067798"/>
              <a:gd name="connsiteY2" fmla="*/ 68715 h 3179384"/>
              <a:gd name="connsiteX3" fmla="*/ 4067798 w 4067798"/>
              <a:gd name="connsiteY3" fmla="*/ 2102614 h 3179384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92521 h 3292521"/>
              <a:gd name="connsiteX1" fmla="*/ 1555334 w 4067798"/>
              <a:gd name="connsiteY1" fmla="*/ 485331 h 3292521"/>
              <a:gd name="connsiteX2" fmla="*/ 2854294 w 4067798"/>
              <a:gd name="connsiteY2" fmla="*/ 181852 h 3292521"/>
              <a:gd name="connsiteX3" fmla="*/ 4067798 w 4067798"/>
              <a:gd name="connsiteY3" fmla="*/ 2215751 h 3292521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464430 h 3464430"/>
              <a:gd name="connsiteX1" fmla="*/ 1555334 w 4067798"/>
              <a:gd name="connsiteY1" fmla="*/ 657240 h 3464430"/>
              <a:gd name="connsiteX2" fmla="*/ 2854294 w 4067798"/>
              <a:gd name="connsiteY2" fmla="*/ 353761 h 3464430"/>
              <a:gd name="connsiteX3" fmla="*/ 4067798 w 4067798"/>
              <a:gd name="connsiteY3" fmla="*/ 2387660 h 3464430"/>
              <a:gd name="connsiteX0" fmla="*/ 0 w 4067798"/>
              <a:gd name="connsiteY0" fmla="*/ 2821600 h 2821600"/>
              <a:gd name="connsiteX1" fmla="*/ 1555334 w 4067798"/>
              <a:gd name="connsiteY1" fmla="*/ 14410 h 2821600"/>
              <a:gd name="connsiteX2" fmla="*/ 4067798 w 4067798"/>
              <a:gd name="connsiteY2" fmla="*/ 1744830 h 2821600"/>
              <a:gd name="connsiteX0" fmla="*/ 0 w 4067798"/>
              <a:gd name="connsiteY0" fmla="*/ 2852064 h 2852064"/>
              <a:gd name="connsiteX1" fmla="*/ 1555334 w 4067798"/>
              <a:gd name="connsiteY1" fmla="*/ 44874 h 2852064"/>
              <a:gd name="connsiteX2" fmla="*/ 4067798 w 4067798"/>
              <a:gd name="connsiteY2" fmla="*/ 1775294 h 28520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67798" h="2852064">
                <a:moveTo>
                  <a:pt x="0" y="2852064"/>
                </a:moveTo>
                <a:cubicBezTo>
                  <a:pt x="300527" y="2444020"/>
                  <a:pt x="82609" y="386706"/>
                  <a:pt x="1555334" y="44874"/>
                </a:cubicBezTo>
                <a:cubicBezTo>
                  <a:pt x="3028059" y="-296958"/>
                  <a:pt x="3544368" y="1414790"/>
                  <a:pt x="4067798" y="1775294"/>
                </a:cubicBez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57C5D1-6C25-5836-409F-A752D39D9A8E}"/>
              </a:ext>
            </a:extLst>
          </p:cNvPr>
          <p:cNvSpPr/>
          <p:nvPr/>
        </p:nvSpPr>
        <p:spPr>
          <a:xfrm>
            <a:off x="1927269" y="2300172"/>
            <a:ext cx="4268432" cy="2945541"/>
          </a:xfrm>
          <a:custGeom>
            <a:avLst/>
            <a:gdLst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1385 h 3371385"/>
              <a:gd name="connsiteX1" fmla="*/ 2298818 w 4067798"/>
              <a:gd name="connsiteY1" fmla="*/ 12888 h 3371385"/>
              <a:gd name="connsiteX2" fmla="*/ 4067798 w 4067798"/>
              <a:gd name="connsiteY2" fmla="*/ 2294615 h 3371385"/>
              <a:gd name="connsiteX0" fmla="*/ 0 w 4067798"/>
              <a:gd name="connsiteY0" fmla="*/ 3372306 h 3372306"/>
              <a:gd name="connsiteX1" fmla="*/ 2298818 w 4067798"/>
              <a:gd name="connsiteY1" fmla="*/ 13809 h 3372306"/>
              <a:gd name="connsiteX2" fmla="*/ 4067798 w 4067798"/>
              <a:gd name="connsiteY2" fmla="*/ 2295536 h 3372306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26730 h 3126730"/>
              <a:gd name="connsiteX1" fmla="*/ 2854294 w 4067798"/>
              <a:gd name="connsiteY1" fmla="*/ 16061 h 3126730"/>
              <a:gd name="connsiteX2" fmla="*/ 4067798 w 4067798"/>
              <a:gd name="connsiteY2" fmla="*/ 2049960 h 3126730"/>
              <a:gd name="connsiteX0" fmla="*/ 0 w 4067798"/>
              <a:gd name="connsiteY0" fmla="*/ 3111070 h 3111070"/>
              <a:gd name="connsiteX1" fmla="*/ 2854294 w 4067798"/>
              <a:gd name="connsiteY1" fmla="*/ 401 h 3111070"/>
              <a:gd name="connsiteX2" fmla="*/ 4067798 w 4067798"/>
              <a:gd name="connsiteY2" fmla="*/ 2034300 h 3111070"/>
              <a:gd name="connsiteX0" fmla="*/ 0 w 4067798"/>
              <a:gd name="connsiteY0" fmla="*/ 3179384 h 3179384"/>
              <a:gd name="connsiteX1" fmla="*/ 1803162 w 4067798"/>
              <a:gd name="connsiteY1" fmla="*/ 731118 h 3179384"/>
              <a:gd name="connsiteX2" fmla="*/ 2854294 w 4067798"/>
              <a:gd name="connsiteY2" fmla="*/ 68715 h 3179384"/>
              <a:gd name="connsiteX3" fmla="*/ 4067798 w 4067798"/>
              <a:gd name="connsiteY3" fmla="*/ 2102614 h 3179384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78139 h 3278139"/>
              <a:gd name="connsiteX1" fmla="*/ 1555334 w 4067798"/>
              <a:gd name="connsiteY1" fmla="*/ 470949 h 3278139"/>
              <a:gd name="connsiteX2" fmla="*/ 2854294 w 4067798"/>
              <a:gd name="connsiteY2" fmla="*/ 167470 h 3278139"/>
              <a:gd name="connsiteX3" fmla="*/ 4067798 w 4067798"/>
              <a:gd name="connsiteY3" fmla="*/ 2201369 h 3278139"/>
              <a:gd name="connsiteX0" fmla="*/ 0 w 4067798"/>
              <a:gd name="connsiteY0" fmla="*/ 3292521 h 3292521"/>
              <a:gd name="connsiteX1" fmla="*/ 1555334 w 4067798"/>
              <a:gd name="connsiteY1" fmla="*/ 485331 h 3292521"/>
              <a:gd name="connsiteX2" fmla="*/ 2854294 w 4067798"/>
              <a:gd name="connsiteY2" fmla="*/ 181852 h 3292521"/>
              <a:gd name="connsiteX3" fmla="*/ 4067798 w 4067798"/>
              <a:gd name="connsiteY3" fmla="*/ 2215751 h 3292521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248684 h 3248684"/>
              <a:gd name="connsiteX1" fmla="*/ 1555334 w 4067798"/>
              <a:gd name="connsiteY1" fmla="*/ 441494 h 3248684"/>
              <a:gd name="connsiteX2" fmla="*/ 2854294 w 4067798"/>
              <a:gd name="connsiteY2" fmla="*/ 138015 h 3248684"/>
              <a:gd name="connsiteX3" fmla="*/ 4067798 w 4067798"/>
              <a:gd name="connsiteY3" fmla="*/ 2171914 h 3248684"/>
              <a:gd name="connsiteX0" fmla="*/ 0 w 4067798"/>
              <a:gd name="connsiteY0" fmla="*/ 3464430 h 3464430"/>
              <a:gd name="connsiteX1" fmla="*/ 1555334 w 4067798"/>
              <a:gd name="connsiteY1" fmla="*/ 657240 h 3464430"/>
              <a:gd name="connsiteX2" fmla="*/ 2854294 w 4067798"/>
              <a:gd name="connsiteY2" fmla="*/ 353761 h 3464430"/>
              <a:gd name="connsiteX3" fmla="*/ 4067798 w 4067798"/>
              <a:gd name="connsiteY3" fmla="*/ 2387660 h 3464430"/>
              <a:gd name="connsiteX0" fmla="*/ 0 w 4067798"/>
              <a:gd name="connsiteY0" fmla="*/ 2821600 h 2821600"/>
              <a:gd name="connsiteX1" fmla="*/ 1555334 w 4067798"/>
              <a:gd name="connsiteY1" fmla="*/ 14410 h 2821600"/>
              <a:gd name="connsiteX2" fmla="*/ 4067798 w 4067798"/>
              <a:gd name="connsiteY2" fmla="*/ 1744830 h 2821600"/>
              <a:gd name="connsiteX0" fmla="*/ 0 w 4067798"/>
              <a:gd name="connsiteY0" fmla="*/ 2852064 h 2852064"/>
              <a:gd name="connsiteX1" fmla="*/ 1555334 w 4067798"/>
              <a:gd name="connsiteY1" fmla="*/ 44874 h 2852064"/>
              <a:gd name="connsiteX2" fmla="*/ 4067798 w 4067798"/>
              <a:gd name="connsiteY2" fmla="*/ 1775294 h 2852064"/>
              <a:gd name="connsiteX0" fmla="*/ 200634 w 4268432"/>
              <a:gd name="connsiteY0" fmla="*/ 2945541 h 2945541"/>
              <a:gd name="connsiteX1" fmla="*/ 1755968 w 4268432"/>
              <a:gd name="connsiteY1" fmla="*/ 138351 h 2945541"/>
              <a:gd name="connsiteX2" fmla="*/ 4268432 w 4268432"/>
              <a:gd name="connsiteY2" fmla="*/ 1868771 h 2945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268432" h="2945541">
                <a:moveTo>
                  <a:pt x="200634" y="2945541"/>
                </a:moveTo>
                <a:cubicBezTo>
                  <a:pt x="501161" y="2537497"/>
                  <a:pt x="-1152450" y="822015"/>
                  <a:pt x="1755968" y="138351"/>
                </a:cubicBezTo>
                <a:cubicBezTo>
                  <a:pt x="4664386" y="-545313"/>
                  <a:pt x="3745002" y="1508267"/>
                  <a:pt x="4268432" y="1868771"/>
                </a:cubicBezTo>
              </a:path>
            </a:pathLst>
          </a:cu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85690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Por que cúbico?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4 restrições de entrada : 4 graus de liberdade</a:t>
            </a:r>
            <a:endParaRPr dirty="0"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514E-2E95-7817-30C5-7E339F5B426B}"/>
              </a:ext>
            </a:extLst>
          </p:cNvPr>
          <p:cNvSpPr txBox="1"/>
          <p:nvPr/>
        </p:nvSpPr>
        <p:spPr>
          <a:xfrm>
            <a:off x="3719322" y="3660025"/>
            <a:ext cx="45857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/>
              <a:t>Perceba que vamos trabalhar na faixa do 0 a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11890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194184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28952D-69DB-E994-50B0-92251B4B3A87}"/>
              </a:ext>
            </a:extLst>
          </p:cNvPr>
          <p:cNvSpPr txBox="1"/>
          <p:nvPr/>
        </p:nvSpPr>
        <p:spPr>
          <a:xfrm>
            <a:off x="3066349" y="2790746"/>
            <a:ext cx="30268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bg2">
                    <a:lumMod val="75000"/>
                  </a:schemeClr>
                </a:solidFill>
              </a:rPr>
              <a:t>Colocando na forma matricial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dirty="0"/>
              <a:t>Termos polinomiais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Funções de base de </a:t>
            </a:r>
            <a:r>
              <a:rPr lang="pt-BR" sz="14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Hermite</a:t>
            </a: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para polinômios cúbicos</a:t>
            </a:r>
            <a:endParaRPr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Entradas: valores e derivadas nos pontos de controle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polinômio cúbico que pode ser interpolado (de 0 a 1)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Solução: soma ponderada das funções interpoladoras de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Interpolação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Interpolação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Entrada: sequência de valores</a:t>
            </a:r>
            <a:endParaRPr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Entrada: sequência de pontos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</a:t>
            </a:r>
            <a:r>
              <a:rPr lang="pt-BR" dirty="0" err="1"/>
              <a:t>Spline</a:t>
            </a:r>
            <a:r>
              <a:rPr lang="pt-BR" dirty="0"/>
              <a:t> que interpola todos os pontos com continuidade C1</a:t>
            </a:r>
            <a:endParaRPr dirty="0"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qualquer vetor geral na dimensão N</a:t>
            </a:r>
            <a:endParaRPr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Use a forma matricial </a:t>
            </a:r>
            <a:r>
              <a:rPr lang="pt-BR" dirty="0" err="1"/>
              <a:t>Hermite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Pontos e tangentes dadas pelas regras </a:t>
            </a:r>
            <a:r>
              <a:rPr lang="pt-BR" dirty="0" err="1"/>
              <a:t>Catmull</a:t>
            </a:r>
            <a:r>
              <a:rPr lang="pt-BR" dirty="0"/>
              <a:t>-Rom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Pontos </a:t>
            </a:r>
            <a:r>
              <a:rPr lang="pt-BR" dirty="0" err="1"/>
              <a:t>Hermite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Tangentes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Double Buffering</a:t>
            </a: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 imagens são organizadas em Buffers.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Tradicionalmente em computação gráfica temos:</a:t>
            </a:r>
            <a:endParaRPr dirty="0"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 dirty="0"/>
              <a:t>Front Buffer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 dirty="0"/>
              <a:t>Back Buffer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Durante a renderização as imagens são desenhadas no Back Buffer, enquanto as imagens exibidas vem do Front Buffer.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atualização de quadros, os buffers são trocados (Page </a:t>
            </a:r>
            <a:r>
              <a:rPr lang="pt-BR" dirty="0" err="1"/>
              <a:t>Flipping</a:t>
            </a:r>
            <a:r>
              <a:rPr lang="pt-BR" dirty="0"/>
              <a:t>). O Back Buffer é então limpo e se pode desenhar novamente nele.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92163" y="2857500"/>
            <a:ext cx="4854600" cy="28065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4" y="2857500"/>
            <a:ext cx="6120719" cy="21313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dirty="0"/>
              <a:t>Interpola rotações são absolutas no espaço do objeto e, portanto, não são cumulativas. Uma orientação representa a posição final de um objeto após a aplicação de uma rotação. Um </a:t>
            </a:r>
            <a:r>
              <a:rPr lang="pt-BR" sz="1400" dirty="0" err="1"/>
              <a:t>OrientationInterpolator</a:t>
            </a:r>
            <a:r>
              <a:rPr lang="pt-BR" sz="1400" dirty="0"/>
              <a:t>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 dirty="0" err="1"/>
              <a:t>keyValue</a:t>
            </a:r>
            <a:r>
              <a:rPr lang="pt-BR" sz="1400" dirty="0"/>
              <a:t> possui uma lista com os valores a serem interpolados, </a:t>
            </a:r>
            <a:r>
              <a:rPr lang="pt-BR" sz="1400" b="1" dirty="0" err="1"/>
              <a:t>key</a:t>
            </a:r>
            <a:r>
              <a:rPr lang="pt-BR" sz="1400" dirty="0"/>
              <a:t> possui uma lista respectiva de chaves dos valores em </a:t>
            </a:r>
            <a:r>
              <a:rPr lang="pt-BR" sz="1400" b="1" dirty="0" err="1"/>
              <a:t>keyValue</a:t>
            </a:r>
            <a:r>
              <a:rPr lang="pt-BR" sz="1400" dirty="0"/>
              <a:t>, a fração a ser interpolada vem de </a:t>
            </a:r>
            <a:r>
              <a:rPr lang="pt-BR" sz="1400" b="1" dirty="0" err="1"/>
              <a:t>set_fraction</a:t>
            </a:r>
            <a:r>
              <a:rPr lang="pt-BR" sz="1400" dirty="0"/>
              <a:t> que varia de zero a um. O campo </a:t>
            </a:r>
            <a:r>
              <a:rPr lang="pt-BR" sz="1400" b="1" dirty="0" err="1"/>
              <a:t>keyValue</a:t>
            </a:r>
            <a:r>
              <a:rPr lang="pt-BR" sz="1400" dirty="0"/>
              <a:t> deve conter exatamente tantas rotações 3D quanto os quadros-chave no </a:t>
            </a:r>
            <a:r>
              <a:rPr lang="pt-BR" sz="1400" b="1" dirty="0" err="1"/>
              <a:t>key</a:t>
            </a:r>
            <a:r>
              <a:rPr lang="pt-BR" sz="1400" dirty="0"/>
              <a:t>. O resultado final é definido no </a:t>
            </a:r>
            <a:r>
              <a:rPr lang="pt-BR" sz="1400" b="1" dirty="0" err="1"/>
              <a:t>value_changed</a:t>
            </a:r>
            <a:r>
              <a:rPr lang="pt-BR" sz="1400" dirty="0"/>
              <a:t>.</a:t>
            </a:r>
            <a:endParaRPr sz="140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4" y="3332500"/>
            <a:ext cx="4926635" cy="15473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3DBDB-BF26-A608-5342-EDB9DA106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 Buffer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B0FFE7-B854-18EF-E972-BF2D3E3090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Por causa da animação será necessário apagar os buffers (tanto de cor quanto de profundidade).</a:t>
            </a:r>
          </a:p>
          <a:p>
            <a:endParaRPr lang="pt-BR" noProof="0" dirty="0"/>
          </a:p>
          <a:p>
            <a:r>
              <a:rPr lang="pt-BR" noProof="0" dirty="0"/>
              <a:t>Com essa funcionalidade você pode implementar cores de fundo.</a:t>
            </a:r>
          </a:p>
          <a:p>
            <a:endParaRPr lang="pt-BR" noProof="0" dirty="0"/>
          </a:p>
          <a:p>
            <a:r>
              <a:rPr lang="pt-BR" noProof="0" dirty="0"/>
              <a:t>&lt;Background </a:t>
            </a:r>
            <a:r>
              <a:rPr lang="pt-BR" noProof="0" dirty="0" err="1"/>
              <a:t>skyColor</a:t>
            </a:r>
            <a:r>
              <a:rPr lang="pt-BR" noProof="0" dirty="0"/>
              <a:t>="0.7 0.8 1"/&gt;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AB1D87-FC6C-D8B9-AEDA-569A7C3C0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478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Parte extra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4" name="Google Shape;769;p74">
            <a:extLst>
              <a:ext uri="{FF2B5EF4-FFF2-40B4-BE49-F238E27FC236}">
                <a16:creationId xmlns:a16="http://schemas.microsoft.com/office/drawing/2014/main" id="{DAB1037B-C79D-3AA4-1220-14CF9DB66B1A}"/>
              </a:ext>
            </a:extLst>
          </p:cNvPr>
          <p:cNvSpPr/>
          <p:nvPr/>
        </p:nvSpPr>
        <p:spPr>
          <a:xfrm>
            <a:off x="474900" y="2540036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caixas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13DA43-89C4-DCC0-E3C0-EA3C05ACE7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0" y="1001576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E74A77-7B5B-B8DB-7D4B-D0071AC797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630" y="1001576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B92AF633-A40C-AE24-BCFD-76B71C8D1C4C}"/>
              </a:ext>
            </a:extLst>
          </p:cNvPr>
          <p:cNvSpPr/>
          <p:nvPr/>
        </p:nvSpPr>
        <p:spPr>
          <a:xfrm>
            <a:off x="3587630" y="2540036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</TotalTime>
  <Words>3009</Words>
  <Application>Microsoft Office PowerPoint</Application>
  <PresentationFormat>On-screen Show (16:10)</PresentationFormat>
  <Paragraphs>404</Paragraphs>
  <Slides>75</Slides>
  <Notes>72</Notes>
  <HiddenSlides>9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5" baseType="lpstr">
      <vt:lpstr>Georgia</vt:lpstr>
      <vt:lpstr>Source Code Pro</vt:lpstr>
      <vt:lpstr>Merriweather Sans</vt:lpstr>
      <vt:lpstr>Roboto</vt:lpstr>
      <vt:lpstr>Consolas</vt:lpstr>
      <vt:lpstr>Verdana</vt:lpstr>
      <vt:lpstr>Courier New</vt:lpstr>
      <vt:lpstr>Libre Baskerville</vt:lpstr>
      <vt:lpstr>Arial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Desenho Geométrico - Tangência e Concordância</vt:lpstr>
      <vt:lpstr>Explicando Continuidade</vt:lpstr>
      <vt:lpstr>Splines</vt:lpstr>
      <vt:lpstr>Spline de um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Clear Buffer</vt:lpstr>
      <vt:lpstr>Parte extra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28</cp:revision>
  <dcterms:modified xsi:type="dcterms:W3CDTF">2025-09-16T21:59:58Z</dcterms:modified>
</cp:coreProperties>
</file>